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theme/theme1.xml" ContentType="application/vnd.openxmlformats-officedocument.theme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9" r:id="rId5"/>
    <p:sldId id="261" r:id="rId6"/>
    <p:sldId id="262" r:id="rId7"/>
    <p:sldId id="263" r:id="rId8"/>
    <p:sldId id="266" r:id="rId9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-77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94D350-E3FF-46BF-89AD-1EF6865E7137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B9848AB4-C698-4F01-BD30-227FC3B97CDE}">
      <dgm:prSet phldrT="[Tekst]" custT="1"/>
      <dgm:spPr/>
      <dgm:t>
        <a:bodyPr/>
        <a:lstStyle/>
        <a:p>
          <a:r>
            <a:rPr lang="da-DK" sz="1800"/>
            <a:t>Strategic CSR</a:t>
          </a:r>
        </a:p>
      </dgm:t>
    </dgm:pt>
    <dgm:pt modelId="{6045316C-E827-40A6-9425-4FFD4F8DA1C3}" type="parTrans" cxnId="{C0818AA6-EDF6-4D89-AA06-9FA5A47EF696}">
      <dgm:prSet/>
      <dgm:spPr/>
      <dgm:t>
        <a:bodyPr/>
        <a:lstStyle/>
        <a:p>
          <a:endParaRPr lang="da-DK"/>
        </a:p>
      </dgm:t>
    </dgm:pt>
    <dgm:pt modelId="{87D08533-DE09-40DD-8A97-40F4F6545608}" type="sibTrans" cxnId="{C0818AA6-EDF6-4D89-AA06-9FA5A47EF696}">
      <dgm:prSet/>
      <dgm:spPr/>
      <dgm:t>
        <a:bodyPr/>
        <a:lstStyle/>
        <a:p>
          <a:endParaRPr lang="da-DK"/>
        </a:p>
      </dgm:t>
    </dgm:pt>
    <dgm:pt modelId="{9E5ADFB4-F1D9-4731-9236-B3BBF86C87DE}">
      <dgm:prSet phldrT="[Tekst]" custT="1"/>
      <dgm:spPr/>
      <dgm:t>
        <a:bodyPr anchor="ctr" anchorCtr="0"/>
        <a:lstStyle/>
        <a:p>
          <a:r>
            <a:rPr lang="da-DK" sz="1600" dirty="0" err="1"/>
            <a:t>Shared</a:t>
          </a:r>
          <a:r>
            <a:rPr lang="da-DK" sz="1600" dirty="0"/>
            <a:t> </a:t>
          </a:r>
          <a:r>
            <a:rPr lang="da-DK" sz="1600" dirty="0" err="1"/>
            <a:t>value</a:t>
          </a:r>
          <a:r>
            <a:rPr lang="da-DK" sz="1600" dirty="0"/>
            <a:t> </a:t>
          </a:r>
          <a:r>
            <a:rPr lang="da-DK" sz="1600" dirty="0" err="1"/>
            <a:t>between</a:t>
          </a:r>
          <a:r>
            <a:rPr lang="da-DK" sz="1600" dirty="0"/>
            <a:t> the </a:t>
          </a:r>
          <a:r>
            <a:rPr lang="da-DK" sz="1600" dirty="0" err="1"/>
            <a:t>company</a:t>
          </a:r>
          <a:r>
            <a:rPr lang="da-DK" sz="1600" dirty="0"/>
            <a:t> and the society</a:t>
          </a:r>
        </a:p>
      </dgm:t>
    </dgm:pt>
    <dgm:pt modelId="{E3AD57F5-6995-4821-87F5-95FB0CD5B593}" type="parTrans" cxnId="{384D21E6-09D4-48D6-B6A4-3B869A84F172}">
      <dgm:prSet/>
      <dgm:spPr/>
      <dgm:t>
        <a:bodyPr/>
        <a:lstStyle/>
        <a:p>
          <a:endParaRPr lang="da-DK"/>
        </a:p>
      </dgm:t>
    </dgm:pt>
    <dgm:pt modelId="{D73BD17F-B222-4E4B-8B0F-FAED40BD4EC3}" type="sibTrans" cxnId="{384D21E6-09D4-48D6-B6A4-3B869A84F172}">
      <dgm:prSet/>
      <dgm:spPr/>
      <dgm:t>
        <a:bodyPr/>
        <a:lstStyle/>
        <a:p>
          <a:endParaRPr lang="da-DK"/>
        </a:p>
      </dgm:t>
    </dgm:pt>
    <dgm:pt modelId="{63138CC3-0E33-4E1D-A93C-A76133F6DE16}">
      <dgm:prSet phldrT="[Tekst]" custT="1"/>
      <dgm:spPr/>
      <dgm:t>
        <a:bodyPr anchor="ctr" anchorCtr="0"/>
        <a:lstStyle/>
        <a:p>
          <a:r>
            <a:rPr lang="da-DK" sz="1600" dirty="0"/>
            <a:t>Promotes </a:t>
          </a:r>
          <a:r>
            <a:rPr lang="da-DK" sz="1600" dirty="0" err="1"/>
            <a:t>competetiveness</a:t>
          </a:r>
          <a:r>
            <a:rPr lang="da-DK" sz="1600" dirty="0"/>
            <a:t> and innovations</a:t>
          </a:r>
        </a:p>
      </dgm:t>
    </dgm:pt>
    <dgm:pt modelId="{45010358-FC63-428B-8AC0-99733B434786}" type="parTrans" cxnId="{3D2CFB9A-736A-4598-90AF-ED0C7A96849C}">
      <dgm:prSet/>
      <dgm:spPr/>
      <dgm:t>
        <a:bodyPr/>
        <a:lstStyle/>
        <a:p>
          <a:endParaRPr lang="da-DK"/>
        </a:p>
      </dgm:t>
    </dgm:pt>
    <dgm:pt modelId="{AAE9067D-5998-49A7-B2EF-5EBFA22210EA}" type="sibTrans" cxnId="{3D2CFB9A-736A-4598-90AF-ED0C7A96849C}">
      <dgm:prSet/>
      <dgm:spPr/>
      <dgm:t>
        <a:bodyPr/>
        <a:lstStyle/>
        <a:p>
          <a:endParaRPr lang="da-DK"/>
        </a:p>
      </dgm:t>
    </dgm:pt>
    <dgm:pt modelId="{7810C5A1-1EA7-4292-91B3-C910E33B8E1E}">
      <dgm:prSet phldrT="[Tekst]" custT="1"/>
      <dgm:spPr/>
      <dgm:t>
        <a:bodyPr anchor="ctr" anchorCtr="0"/>
        <a:lstStyle/>
        <a:p>
          <a:r>
            <a:rPr lang="da-DK" sz="1600" dirty="0"/>
            <a:t>Promotes </a:t>
          </a:r>
          <a:r>
            <a:rPr lang="da-DK" sz="1600" dirty="0" err="1"/>
            <a:t>sustainabe</a:t>
          </a:r>
          <a:r>
            <a:rPr lang="da-DK" sz="1600" dirty="0"/>
            <a:t> business model</a:t>
          </a:r>
        </a:p>
      </dgm:t>
    </dgm:pt>
    <dgm:pt modelId="{C7D5BAE6-99F6-4BD8-A3FD-874A2B4DC728}" type="parTrans" cxnId="{BAB74653-C678-4DF2-B387-2BB6463DF5B4}">
      <dgm:prSet/>
      <dgm:spPr/>
      <dgm:t>
        <a:bodyPr/>
        <a:lstStyle/>
        <a:p>
          <a:endParaRPr lang="da-DK"/>
        </a:p>
      </dgm:t>
    </dgm:pt>
    <dgm:pt modelId="{40ACAC5E-F2B9-42D4-8F73-87B6F2BBCA7B}" type="sibTrans" cxnId="{BAB74653-C678-4DF2-B387-2BB6463DF5B4}">
      <dgm:prSet/>
      <dgm:spPr/>
      <dgm:t>
        <a:bodyPr/>
        <a:lstStyle/>
        <a:p>
          <a:endParaRPr lang="da-DK"/>
        </a:p>
      </dgm:t>
    </dgm:pt>
    <dgm:pt modelId="{6B8C9321-6D2D-4F10-8F5E-40067EED44B8}">
      <dgm:prSet phldrT="[Tekst]" custT="1"/>
      <dgm:spPr/>
      <dgm:t>
        <a:bodyPr anchor="ctr" anchorCtr="0"/>
        <a:lstStyle/>
        <a:p>
          <a:r>
            <a:rPr lang="da-DK" sz="1600" dirty="0" err="1"/>
            <a:t>Develops</a:t>
          </a:r>
          <a:r>
            <a:rPr lang="da-DK" sz="1600" dirty="0"/>
            <a:t> human </a:t>
          </a:r>
          <a:r>
            <a:rPr lang="da-DK" sz="1600" dirty="0" err="1"/>
            <a:t>capital</a:t>
          </a:r>
          <a:endParaRPr lang="da-DK" sz="1600" dirty="0"/>
        </a:p>
      </dgm:t>
    </dgm:pt>
    <dgm:pt modelId="{0D3B158D-893C-485A-B20D-9EAADBA422EC}" type="parTrans" cxnId="{12744859-9B70-4617-B808-23686DB97153}">
      <dgm:prSet/>
      <dgm:spPr/>
      <dgm:t>
        <a:bodyPr/>
        <a:lstStyle/>
        <a:p>
          <a:endParaRPr lang="da-DK"/>
        </a:p>
      </dgm:t>
    </dgm:pt>
    <dgm:pt modelId="{5BFFD533-8A20-423D-8BAB-EDB297E66DA4}" type="sibTrans" cxnId="{12744859-9B70-4617-B808-23686DB97153}">
      <dgm:prSet/>
      <dgm:spPr/>
      <dgm:t>
        <a:bodyPr/>
        <a:lstStyle/>
        <a:p>
          <a:endParaRPr lang="da-DK"/>
        </a:p>
      </dgm:t>
    </dgm:pt>
    <dgm:pt modelId="{903CB2D7-3A13-42D8-8703-223C6C2F09F0}">
      <dgm:prSet phldrT="[Tekst]" custT="1"/>
      <dgm:spPr/>
      <dgm:t>
        <a:bodyPr anchor="ctr" anchorCtr="0"/>
        <a:lstStyle/>
        <a:p>
          <a:r>
            <a:rPr lang="da-DK" sz="1600" dirty="0" err="1"/>
            <a:t>Incorporated</a:t>
          </a:r>
          <a:r>
            <a:rPr lang="da-DK" sz="1600" dirty="0"/>
            <a:t> </a:t>
          </a:r>
          <a:r>
            <a:rPr lang="da-DK" sz="1600" dirty="0" err="1"/>
            <a:t>into</a:t>
          </a:r>
          <a:r>
            <a:rPr lang="da-DK" sz="1600" dirty="0"/>
            <a:t> business </a:t>
          </a:r>
          <a:r>
            <a:rPr lang="da-DK" sz="1600" dirty="0" err="1"/>
            <a:t>strategy</a:t>
          </a:r>
          <a:endParaRPr lang="da-DK" sz="1600" dirty="0"/>
        </a:p>
      </dgm:t>
    </dgm:pt>
    <dgm:pt modelId="{3EA2AB5A-23D6-411D-8FBE-31BB651E68AA}" type="parTrans" cxnId="{A006FC36-F98C-4DAB-98FF-7594B9C002A5}">
      <dgm:prSet/>
      <dgm:spPr/>
      <dgm:t>
        <a:bodyPr/>
        <a:lstStyle/>
        <a:p>
          <a:endParaRPr lang="da-DK"/>
        </a:p>
      </dgm:t>
    </dgm:pt>
    <dgm:pt modelId="{A6CB1FA0-4B89-44A1-8670-D69B7CCADC70}" type="sibTrans" cxnId="{A006FC36-F98C-4DAB-98FF-7594B9C002A5}">
      <dgm:prSet/>
      <dgm:spPr/>
      <dgm:t>
        <a:bodyPr/>
        <a:lstStyle/>
        <a:p>
          <a:endParaRPr lang="da-DK"/>
        </a:p>
      </dgm:t>
    </dgm:pt>
    <dgm:pt modelId="{0A5D4B3A-7EE2-4EB9-9CD9-307F3E0C9751}">
      <dgm:prSet phldrT="[Tekst]" custT="1"/>
      <dgm:spPr/>
      <dgm:t>
        <a:bodyPr anchor="ctr" anchorCtr="0"/>
        <a:lstStyle/>
        <a:p>
          <a:endParaRPr lang="da-DK" sz="400"/>
        </a:p>
      </dgm:t>
    </dgm:pt>
    <dgm:pt modelId="{9444158B-21A7-4608-9502-6629FFB384E8}" type="parTrans" cxnId="{3CC8B0CA-294D-4BEF-9722-48C3C174EF84}">
      <dgm:prSet/>
      <dgm:spPr/>
      <dgm:t>
        <a:bodyPr/>
        <a:lstStyle/>
        <a:p>
          <a:endParaRPr lang="da-DK"/>
        </a:p>
      </dgm:t>
    </dgm:pt>
    <dgm:pt modelId="{3EEEB45B-46D2-40BE-8F68-ED549FE2D921}" type="sibTrans" cxnId="{3CC8B0CA-294D-4BEF-9722-48C3C174EF84}">
      <dgm:prSet/>
      <dgm:spPr/>
      <dgm:t>
        <a:bodyPr/>
        <a:lstStyle/>
        <a:p>
          <a:endParaRPr lang="da-DK"/>
        </a:p>
      </dgm:t>
    </dgm:pt>
    <dgm:pt modelId="{787EB878-AE6E-4574-A053-D4DF2FD0196E}" type="pres">
      <dgm:prSet presAssocID="{E094D350-E3FF-46BF-89AD-1EF6865E7137}" presName="Name0" presStyleCnt="0">
        <dgm:presLayoutVars>
          <dgm:dir/>
          <dgm:resizeHandles val="exact"/>
        </dgm:presLayoutVars>
      </dgm:prSet>
      <dgm:spPr/>
    </dgm:pt>
    <dgm:pt modelId="{B8EAD60D-ED53-43C9-BA65-722519E359DB}" type="pres">
      <dgm:prSet presAssocID="{B9848AB4-C698-4F01-BD30-227FC3B97CDE}" presName="node" presStyleLbl="node1" presStyleIdx="0" presStyleCnt="2" custScaleX="65001" custScaleY="6825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6B3DA30-B856-47FF-8976-1ACB9EE108A4}" type="pres">
      <dgm:prSet presAssocID="{87D08533-DE09-40DD-8A97-40F4F6545608}" presName="sibTrans" presStyleLbl="sibTrans2D1" presStyleIdx="0" presStyleCnt="1"/>
      <dgm:spPr/>
      <dgm:t>
        <a:bodyPr/>
        <a:lstStyle/>
        <a:p>
          <a:endParaRPr lang="da-DK"/>
        </a:p>
      </dgm:t>
    </dgm:pt>
    <dgm:pt modelId="{EE87F082-80E8-409B-B7DC-CAB011649427}" type="pres">
      <dgm:prSet presAssocID="{87D08533-DE09-40DD-8A97-40F4F6545608}" presName="connectorText" presStyleLbl="sibTrans2D1" presStyleIdx="0" presStyleCnt="1"/>
      <dgm:spPr/>
      <dgm:t>
        <a:bodyPr/>
        <a:lstStyle/>
        <a:p>
          <a:endParaRPr lang="da-DK"/>
        </a:p>
      </dgm:t>
    </dgm:pt>
    <dgm:pt modelId="{E4923E39-4E7A-46D6-91D3-5C479B6D1F0B}" type="pres">
      <dgm:prSet presAssocID="{0A5D4B3A-7EE2-4EB9-9CD9-307F3E0C975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8761A392-7116-4365-939C-E4410B4F6DEB}" type="presOf" srcId="{9E5ADFB4-F1D9-4731-9236-B3BBF86C87DE}" destId="{E4923E39-4E7A-46D6-91D3-5C479B6D1F0B}" srcOrd="0" destOrd="1" presId="urn:microsoft.com/office/officeart/2005/8/layout/process1"/>
    <dgm:cxn modelId="{2E4EF289-47F6-453A-AD6B-E650DA8F254E}" type="presOf" srcId="{87D08533-DE09-40DD-8A97-40F4F6545608}" destId="{56B3DA30-B856-47FF-8976-1ACB9EE108A4}" srcOrd="0" destOrd="0" presId="urn:microsoft.com/office/officeart/2005/8/layout/process1"/>
    <dgm:cxn modelId="{C0818AA6-EDF6-4D89-AA06-9FA5A47EF696}" srcId="{E094D350-E3FF-46BF-89AD-1EF6865E7137}" destId="{B9848AB4-C698-4F01-BD30-227FC3B97CDE}" srcOrd="0" destOrd="0" parTransId="{6045316C-E827-40A6-9425-4FFD4F8DA1C3}" sibTransId="{87D08533-DE09-40DD-8A97-40F4F6545608}"/>
    <dgm:cxn modelId="{384D21E6-09D4-48D6-B6A4-3B869A84F172}" srcId="{0A5D4B3A-7EE2-4EB9-9CD9-307F3E0C9751}" destId="{9E5ADFB4-F1D9-4731-9236-B3BBF86C87DE}" srcOrd="0" destOrd="0" parTransId="{E3AD57F5-6995-4821-87F5-95FB0CD5B593}" sibTransId="{D73BD17F-B222-4E4B-8B0F-FAED40BD4EC3}"/>
    <dgm:cxn modelId="{0D649C7E-57EF-46F9-B56F-5EA497E63FAA}" type="presOf" srcId="{6B8C9321-6D2D-4F10-8F5E-40067EED44B8}" destId="{E4923E39-4E7A-46D6-91D3-5C479B6D1F0B}" srcOrd="0" destOrd="4" presId="urn:microsoft.com/office/officeart/2005/8/layout/process1"/>
    <dgm:cxn modelId="{3D2CFB9A-736A-4598-90AF-ED0C7A96849C}" srcId="{0A5D4B3A-7EE2-4EB9-9CD9-307F3E0C9751}" destId="{63138CC3-0E33-4E1D-A93C-A76133F6DE16}" srcOrd="1" destOrd="0" parTransId="{45010358-FC63-428B-8AC0-99733B434786}" sibTransId="{AAE9067D-5998-49A7-B2EF-5EBFA22210EA}"/>
    <dgm:cxn modelId="{EC9714C5-A9D9-4A58-9F47-FB638FFEFFD2}" type="presOf" srcId="{0A5D4B3A-7EE2-4EB9-9CD9-307F3E0C9751}" destId="{E4923E39-4E7A-46D6-91D3-5C479B6D1F0B}" srcOrd="0" destOrd="0" presId="urn:microsoft.com/office/officeart/2005/8/layout/process1"/>
    <dgm:cxn modelId="{D0A8DE38-958B-471A-976F-9CBB221A430F}" type="presOf" srcId="{E094D350-E3FF-46BF-89AD-1EF6865E7137}" destId="{787EB878-AE6E-4574-A053-D4DF2FD0196E}" srcOrd="0" destOrd="0" presId="urn:microsoft.com/office/officeart/2005/8/layout/process1"/>
    <dgm:cxn modelId="{A006FC36-F98C-4DAB-98FF-7594B9C002A5}" srcId="{0A5D4B3A-7EE2-4EB9-9CD9-307F3E0C9751}" destId="{903CB2D7-3A13-42D8-8703-223C6C2F09F0}" srcOrd="4" destOrd="0" parTransId="{3EA2AB5A-23D6-411D-8FBE-31BB651E68AA}" sibTransId="{A6CB1FA0-4B89-44A1-8670-D69B7CCADC70}"/>
    <dgm:cxn modelId="{FE768BFB-6CA9-4087-AF1F-85D0FA4D3CBF}" type="presOf" srcId="{87D08533-DE09-40DD-8A97-40F4F6545608}" destId="{EE87F082-80E8-409B-B7DC-CAB011649427}" srcOrd="1" destOrd="0" presId="urn:microsoft.com/office/officeart/2005/8/layout/process1"/>
    <dgm:cxn modelId="{3CC8B0CA-294D-4BEF-9722-48C3C174EF84}" srcId="{E094D350-E3FF-46BF-89AD-1EF6865E7137}" destId="{0A5D4B3A-7EE2-4EB9-9CD9-307F3E0C9751}" srcOrd="1" destOrd="0" parTransId="{9444158B-21A7-4608-9502-6629FFB384E8}" sibTransId="{3EEEB45B-46D2-40BE-8F68-ED549FE2D921}"/>
    <dgm:cxn modelId="{DF84874E-B9EC-4DE0-AA5D-872409E9C4C7}" type="presOf" srcId="{903CB2D7-3A13-42D8-8703-223C6C2F09F0}" destId="{E4923E39-4E7A-46D6-91D3-5C479B6D1F0B}" srcOrd="0" destOrd="5" presId="urn:microsoft.com/office/officeart/2005/8/layout/process1"/>
    <dgm:cxn modelId="{9C81B5D5-9EAF-445E-9650-38596FD5520D}" type="presOf" srcId="{B9848AB4-C698-4F01-BD30-227FC3B97CDE}" destId="{B8EAD60D-ED53-43C9-BA65-722519E359DB}" srcOrd="0" destOrd="0" presId="urn:microsoft.com/office/officeart/2005/8/layout/process1"/>
    <dgm:cxn modelId="{55C876A3-9B95-488F-9235-EA632CEECA1C}" type="presOf" srcId="{63138CC3-0E33-4E1D-A93C-A76133F6DE16}" destId="{E4923E39-4E7A-46D6-91D3-5C479B6D1F0B}" srcOrd="0" destOrd="2" presId="urn:microsoft.com/office/officeart/2005/8/layout/process1"/>
    <dgm:cxn modelId="{BAB74653-C678-4DF2-B387-2BB6463DF5B4}" srcId="{0A5D4B3A-7EE2-4EB9-9CD9-307F3E0C9751}" destId="{7810C5A1-1EA7-4292-91B3-C910E33B8E1E}" srcOrd="2" destOrd="0" parTransId="{C7D5BAE6-99F6-4BD8-A3FD-874A2B4DC728}" sibTransId="{40ACAC5E-F2B9-42D4-8F73-87B6F2BBCA7B}"/>
    <dgm:cxn modelId="{39BCF421-B31A-4D57-A12C-D32F8A217F38}" type="presOf" srcId="{7810C5A1-1EA7-4292-91B3-C910E33B8E1E}" destId="{E4923E39-4E7A-46D6-91D3-5C479B6D1F0B}" srcOrd="0" destOrd="3" presId="urn:microsoft.com/office/officeart/2005/8/layout/process1"/>
    <dgm:cxn modelId="{12744859-9B70-4617-B808-23686DB97153}" srcId="{0A5D4B3A-7EE2-4EB9-9CD9-307F3E0C9751}" destId="{6B8C9321-6D2D-4F10-8F5E-40067EED44B8}" srcOrd="3" destOrd="0" parTransId="{0D3B158D-893C-485A-B20D-9EAADBA422EC}" sibTransId="{5BFFD533-8A20-423D-8BAB-EDB297E66DA4}"/>
    <dgm:cxn modelId="{4B75866B-A8BF-4A44-AB75-B1F6E3214BD8}" type="presParOf" srcId="{787EB878-AE6E-4574-A053-D4DF2FD0196E}" destId="{B8EAD60D-ED53-43C9-BA65-722519E359DB}" srcOrd="0" destOrd="0" presId="urn:microsoft.com/office/officeart/2005/8/layout/process1"/>
    <dgm:cxn modelId="{C3B81842-E318-4EAE-AB2D-2771AE7BF8F6}" type="presParOf" srcId="{787EB878-AE6E-4574-A053-D4DF2FD0196E}" destId="{56B3DA30-B856-47FF-8976-1ACB9EE108A4}" srcOrd="1" destOrd="0" presId="urn:microsoft.com/office/officeart/2005/8/layout/process1"/>
    <dgm:cxn modelId="{90ECED52-DEE5-481C-9F1A-F6FE5F8F89C5}" type="presParOf" srcId="{56B3DA30-B856-47FF-8976-1ACB9EE108A4}" destId="{EE87F082-80E8-409B-B7DC-CAB011649427}" srcOrd="0" destOrd="0" presId="urn:microsoft.com/office/officeart/2005/8/layout/process1"/>
    <dgm:cxn modelId="{B3413E97-0BD4-4A11-9595-43A09EF608C0}" type="presParOf" srcId="{787EB878-AE6E-4574-A053-D4DF2FD0196E}" destId="{E4923E39-4E7A-46D6-91D3-5C479B6D1F0B}" srcOrd="2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47F3F4-7714-4333-A439-3E8151FAA6AA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da-DK"/>
        </a:p>
      </dgm:t>
    </dgm:pt>
    <dgm:pt modelId="{FE860A6C-969B-4994-8640-74D68ADB6B9A}">
      <dgm:prSet phldrT="[Tekst]" custT="1"/>
      <dgm:spPr/>
      <dgm:t>
        <a:bodyPr/>
        <a:lstStyle/>
        <a:p>
          <a:r>
            <a:rPr lang="da-DK" sz="800" b="1" dirty="0" smtClean="0"/>
            <a:t>Step 1</a:t>
          </a:r>
          <a:br>
            <a:rPr lang="da-DK" sz="800" b="1" dirty="0" smtClean="0"/>
          </a:br>
          <a:r>
            <a:rPr lang="da-DK" sz="800" b="1" dirty="0" err="1" smtClean="0"/>
            <a:t>Workplace</a:t>
          </a:r>
          <a:r>
            <a:rPr lang="da-DK" sz="800" b="1" dirty="0" smtClean="0"/>
            <a:t> </a:t>
          </a:r>
          <a:r>
            <a:rPr lang="da-DK" sz="800" b="1" dirty="0" err="1" smtClean="0"/>
            <a:t>Cooperation</a:t>
          </a:r>
          <a:endParaRPr lang="da-DK" sz="800" b="1" dirty="0"/>
        </a:p>
      </dgm:t>
    </dgm:pt>
    <dgm:pt modelId="{2AFFE76A-95F4-4A97-85CF-ECA8FCC9492A}" type="parTrans" cxnId="{53D2FCD3-BBC1-4599-B4CE-E3320B6723FF}">
      <dgm:prSet/>
      <dgm:spPr/>
      <dgm:t>
        <a:bodyPr/>
        <a:lstStyle/>
        <a:p>
          <a:endParaRPr lang="da-DK" sz="2000"/>
        </a:p>
      </dgm:t>
    </dgm:pt>
    <dgm:pt modelId="{F8CE67B3-715B-4424-AEF6-C43A648AA07E}" type="sibTrans" cxnId="{53D2FCD3-BBC1-4599-B4CE-E3320B6723FF}">
      <dgm:prSet/>
      <dgm:spPr/>
      <dgm:t>
        <a:bodyPr/>
        <a:lstStyle/>
        <a:p>
          <a:endParaRPr lang="da-DK" sz="2000"/>
        </a:p>
      </dgm:t>
    </dgm:pt>
    <dgm:pt modelId="{9EC653F0-DB81-46AB-87CB-FCA74CB5F239}">
      <dgm:prSet phldrT="[Tekst]" custT="1"/>
      <dgm:spPr/>
      <dgm:t>
        <a:bodyPr/>
        <a:lstStyle/>
        <a:p>
          <a:r>
            <a:rPr lang="da-DK" sz="1000" dirty="0" smtClean="0"/>
            <a:t>Establishment of CSRT </a:t>
          </a:r>
          <a:r>
            <a:rPr lang="da-DK" sz="1000" dirty="0" err="1" smtClean="0"/>
            <a:t>working</a:t>
          </a:r>
          <a:r>
            <a:rPr lang="da-DK" sz="1000" dirty="0" smtClean="0"/>
            <a:t> </a:t>
          </a:r>
          <a:r>
            <a:rPr lang="da-DK" sz="1000" dirty="0" err="1" smtClean="0"/>
            <a:t>group</a:t>
          </a:r>
          <a:r>
            <a:rPr lang="da-DK" sz="1000" dirty="0" smtClean="0"/>
            <a:t> / CSR </a:t>
          </a:r>
          <a:r>
            <a:rPr lang="da-DK" sz="1000" dirty="0" err="1" smtClean="0"/>
            <a:t>committee</a:t>
          </a:r>
          <a:endParaRPr lang="da-DK" sz="1000" dirty="0"/>
        </a:p>
      </dgm:t>
    </dgm:pt>
    <dgm:pt modelId="{EF1E9374-C13A-426C-A19C-49821F387288}" type="parTrans" cxnId="{87DEC242-88FF-4716-8691-4461BBB97223}">
      <dgm:prSet/>
      <dgm:spPr/>
      <dgm:t>
        <a:bodyPr/>
        <a:lstStyle/>
        <a:p>
          <a:endParaRPr lang="da-DK" sz="2000"/>
        </a:p>
      </dgm:t>
    </dgm:pt>
    <dgm:pt modelId="{C14BD01B-601B-49FF-8795-18DC724355C9}" type="sibTrans" cxnId="{87DEC242-88FF-4716-8691-4461BBB97223}">
      <dgm:prSet/>
      <dgm:spPr/>
      <dgm:t>
        <a:bodyPr/>
        <a:lstStyle/>
        <a:p>
          <a:endParaRPr lang="da-DK" sz="2000"/>
        </a:p>
      </dgm:t>
    </dgm:pt>
    <dgm:pt modelId="{0877FC1B-2BD5-4D1D-920C-24056CA00226}">
      <dgm:prSet phldrT="[Tekst]" custT="1"/>
      <dgm:spPr/>
      <dgm:t>
        <a:bodyPr/>
        <a:lstStyle/>
        <a:p>
          <a:r>
            <a:rPr lang="da-DK" sz="800" b="1" dirty="0" smtClean="0"/>
            <a:t>Step 2</a:t>
          </a:r>
          <a:br>
            <a:rPr lang="da-DK" sz="800" b="1" dirty="0" smtClean="0"/>
          </a:br>
          <a:r>
            <a:rPr lang="da-DK" sz="800" b="1" dirty="0" err="1" smtClean="0"/>
            <a:t>Review</a:t>
          </a:r>
          <a:r>
            <a:rPr lang="da-DK" sz="800" b="1" dirty="0" smtClean="0"/>
            <a:t> of </a:t>
          </a:r>
          <a:r>
            <a:rPr lang="da-DK" sz="800" b="1" dirty="0" err="1" smtClean="0"/>
            <a:t>policies</a:t>
          </a:r>
          <a:r>
            <a:rPr lang="da-DK" sz="800" b="1" dirty="0" smtClean="0"/>
            <a:t> and procedures</a:t>
          </a:r>
          <a:endParaRPr lang="da-DK" sz="800" b="1" dirty="0"/>
        </a:p>
      </dgm:t>
    </dgm:pt>
    <dgm:pt modelId="{C979EA0F-897F-4824-B6D9-792FD5BBCF7F}" type="parTrans" cxnId="{873E1943-8C7F-4934-83EF-CDE58CAF0543}">
      <dgm:prSet/>
      <dgm:spPr/>
      <dgm:t>
        <a:bodyPr/>
        <a:lstStyle/>
        <a:p>
          <a:endParaRPr lang="da-DK" sz="2000"/>
        </a:p>
      </dgm:t>
    </dgm:pt>
    <dgm:pt modelId="{C24B12D8-F471-4FCF-9A4F-702267BB9963}" type="sibTrans" cxnId="{873E1943-8C7F-4934-83EF-CDE58CAF0543}">
      <dgm:prSet/>
      <dgm:spPr/>
      <dgm:t>
        <a:bodyPr/>
        <a:lstStyle/>
        <a:p>
          <a:endParaRPr lang="da-DK" sz="2000"/>
        </a:p>
      </dgm:t>
    </dgm:pt>
    <dgm:pt modelId="{09B5CD2A-32E4-4BC4-9473-586C2B04082C}">
      <dgm:prSet phldrT="[Tekst]" custT="1"/>
      <dgm:spPr/>
      <dgm:t>
        <a:bodyPr/>
        <a:lstStyle/>
        <a:p>
          <a:r>
            <a:rPr lang="da-DK" sz="1000" dirty="0" smtClean="0"/>
            <a:t>Go </a:t>
          </a:r>
          <a:r>
            <a:rPr lang="da-DK" sz="1000" dirty="0" err="1" smtClean="0"/>
            <a:t>through</a:t>
          </a:r>
          <a:r>
            <a:rPr lang="da-DK" sz="1000" dirty="0" smtClean="0"/>
            <a:t> </a:t>
          </a:r>
          <a:r>
            <a:rPr lang="da-DK" sz="1000" dirty="0" err="1" smtClean="0"/>
            <a:t>current</a:t>
          </a:r>
          <a:r>
            <a:rPr lang="da-DK" sz="1000" dirty="0" smtClean="0"/>
            <a:t> </a:t>
          </a:r>
          <a:r>
            <a:rPr lang="da-DK" sz="1000" dirty="0" err="1" smtClean="0"/>
            <a:t>enterprise</a:t>
          </a:r>
          <a:r>
            <a:rPr lang="da-DK" sz="1000" dirty="0" smtClean="0"/>
            <a:t> </a:t>
          </a:r>
          <a:r>
            <a:rPr lang="da-DK" sz="1000" dirty="0" err="1" smtClean="0"/>
            <a:t>policies</a:t>
          </a:r>
          <a:r>
            <a:rPr lang="da-DK" sz="1000" dirty="0" smtClean="0"/>
            <a:t> and procedures </a:t>
          </a:r>
          <a:r>
            <a:rPr lang="da-DK" sz="1000" dirty="0" err="1" smtClean="0"/>
            <a:t>related</a:t>
          </a:r>
          <a:r>
            <a:rPr lang="da-DK" sz="1000" dirty="0" smtClean="0"/>
            <a:t> to CSR and the </a:t>
          </a:r>
          <a:r>
            <a:rPr lang="da-DK" sz="1000" dirty="0" err="1" smtClean="0"/>
            <a:t>Triple</a:t>
          </a:r>
          <a:r>
            <a:rPr lang="da-DK" sz="1000" dirty="0" smtClean="0"/>
            <a:t> </a:t>
          </a:r>
          <a:r>
            <a:rPr lang="da-DK" sz="1000" dirty="0" err="1" smtClean="0"/>
            <a:t>Bottom</a:t>
          </a:r>
          <a:r>
            <a:rPr lang="da-DK" sz="1000" dirty="0" smtClean="0"/>
            <a:t> line</a:t>
          </a:r>
          <a:endParaRPr lang="da-DK" sz="1000" dirty="0"/>
        </a:p>
      </dgm:t>
    </dgm:pt>
    <dgm:pt modelId="{DF4C05BD-413B-479F-9E89-0E42AEDBC0BB}" type="parTrans" cxnId="{4638CF08-56AB-4AA4-8EB7-49EA55FCAD16}">
      <dgm:prSet/>
      <dgm:spPr/>
      <dgm:t>
        <a:bodyPr/>
        <a:lstStyle/>
        <a:p>
          <a:endParaRPr lang="da-DK" sz="2000"/>
        </a:p>
      </dgm:t>
    </dgm:pt>
    <dgm:pt modelId="{0ACB52E6-2EFF-40CB-AAAD-684F438191B5}" type="sibTrans" cxnId="{4638CF08-56AB-4AA4-8EB7-49EA55FCAD16}">
      <dgm:prSet/>
      <dgm:spPr/>
      <dgm:t>
        <a:bodyPr/>
        <a:lstStyle/>
        <a:p>
          <a:endParaRPr lang="da-DK" sz="2000"/>
        </a:p>
      </dgm:t>
    </dgm:pt>
    <dgm:pt modelId="{5B7AF63D-285C-4769-8A4B-2C33DF5C1FBE}">
      <dgm:prSet phldrT="[Tekst]" custT="1"/>
      <dgm:spPr/>
      <dgm:t>
        <a:bodyPr/>
        <a:lstStyle/>
        <a:p>
          <a:r>
            <a:rPr lang="da-DK" sz="1000" dirty="0" err="1" smtClean="0"/>
            <a:t>Identification</a:t>
          </a:r>
          <a:r>
            <a:rPr lang="da-DK" sz="1000" dirty="0" smtClean="0"/>
            <a:t> of </a:t>
          </a:r>
          <a:r>
            <a:rPr lang="da-DK" sz="1000" dirty="0" err="1" smtClean="0"/>
            <a:t>any</a:t>
          </a:r>
          <a:r>
            <a:rPr lang="da-DK" sz="1000" dirty="0" smtClean="0"/>
            <a:t> missing </a:t>
          </a:r>
          <a:r>
            <a:rPr lang="da-DK" sz="1000" dirty="0" err="1" smtClean="0"/>
            <a:t>policies</a:t>
          </a:r>
          <a:r>
            <a:rPr lang="da-DK" sz="1000" dirty="0" smtClean="0"/>
            <a:t> </a:t>
          </a:r>
          <a:r>
            <a:rPr lang="da-DK" sz="1000" dirty="0" err="1" smtClean="0"/>
            <a:t>or</a:t>
          </a:r>
          <a:r>
            <a:rPr lang="da-DK" sz="1000" dirty="0" smtClean="0"/>
            <a:t> </a:t>
          </a:r>
          <a:r>
            <a:rPr lang="da-DK" sz="1000" dirty="0" err="1" smtClean="0"/>
            <a:t>other</a:t>
          </a:r>
          <a:r>
            <a:rPr lang="da-DK" sz="1000" dirty="0" smtClean="0"/>
            <a:t> </a:t>
          </a:r>
          <a:r>
            <a:rPr lang="da-DK" sz="1000" dirty="0" err="1" smtClean="0"/>
            <a:t>gaps</a:t>
          </a:r>
          <a:endParaRPr lang="da-DK" sz="1000" dirty="0"/>
        </a:p>
      </dgm:t>
    </dgm:pt>
    <dgm:pt modelId="{D0C1120B-EA15-4E76-B1B2-432FC072D207}" type="parTrans" cxnId="{B542B201-4BDD-42C0-B9CC-1CF25BD95376}">
      <dgm:prSet/>
      <dgm:spPr/>
      <dgm:t>
        <a:bodyPr/>
        <a:lstStyle/>
        <a:p>
          <a:endParaRPr lang="da-DK" sz="2000"/>
        </a:p>
      </dgm:t>
    </dgm:pt>
    <dgm:pt modelId="{DFEF3901-88C5-4295-9DE2-FC8FEC858D20}" type="sibTrans" cxnId="{B542B201-4BDD-42C0-B9CC-1CF25BD95376}">
      <dgm:prSet/>
      <dgm:spPr/>
      <dgm:t>
        <a:bodyPr/>
        <a:lstStyle/>
        <a:p>
          <a:endParaRPr lang="da-DK" sz="2000"/>
        </a:p>
      </dgm:t>
    </dgm:pt>
    <dgm:pt modelId="{6D972545-F448-4AB7-911C-67A72422EAAA}">
      <dgm:prSet phldrT="[Tekst]" custT="1"/>
      <dgm:spPr/>
      <dgm:t>
        <a:bodyPr/>
        <a:lstStyle/>
        <a:p>
          <a:r>
            <a:rPr lang="da-DK" sz="800" b="1" dirty="0" smtClean="0"/>
            <a:t>Step 3</a:t>
          </a:r>
          <a:br>
            <a:rPr lang="da-DK" sz="800" b="1" dirty="0" smtClean="0"/>
          </a:br>
          <a:r>
            <a:rPr lang="da-DK" sz="800" b="1" dirty="0" err="1" smtClean="0"/>
            <a:t>Formulation</a:t>
          </a:r>
          <a:r>
            <a:rPr lang="da-DK" sz="800" b="1" dirty="0" smtClean="0"/>
            <a:t> of policy </a:t>
          </a:r>
          <a:r>
            <a:rPr lang="da-DK" sz="800" b="1" dirty="0" err="1" smtClean="0"/>
            <a:t>commitment</a:t>
          </a:r>
          <a:r>
            <a:rPr lang="da-DK" sz="800" b="1" dirty="0" smtClean="0"/>
            <a:t> </a:t>
          </a:r>
          <a:r>
            <a:rPr lang="da-DK" sz="800" b="1" dirty="0" err="1" smtClean="0"/>
            <a:t>on</a:t>
          </a:r>
          <a:r>
            <a:rPr lang="da-DK" sz="800" b="1" dirty="0" smtClean="0"/>
            <a:t> CSR</a:t>
          </a:r>
          <a:endParaRPr lang="da-DK" sz="800" b="1" dirty="0"/>
        </a:p>
      </dgm:t>
    </dgm:pt>
    <dgm:pt modelId="{BFA85DC8-15FA-417D-957C-03DBE4409C29}" type="parTrans" cxnId="{EA2DE89C-A12C-4E67-8395-92CFF7B7AD6E}">
      <dgm:prSet/>
      <dgm:spPr/>
      <dgm:t>
        <a:bodyPr/>
        <a:lstStyle/>
        <a:p>
          <a:endParaRPr lang="da-DK" sz="2000"/>
        </a:p>
      </dgm:t>
    </dgm:pt>
    <dgm:pt modelId="{3B5BE526-06FC-4493-B761-7B2B37FADB13}" type="sibTrans" cxnId="{EA2DE89C-A12C-4E67-8395-92CFF7B7AD6E}">
      <dgm:prSet/>
      <dgm:spPr/>
      <dgm:t>
        <a:bodyPr/>
        <a:lstStyle/>
        <a:p>
          <a:endParaRPr lang="da-DK" sz="2000"/>
        </a:p>
      </dgm:t>
    </dgm:pt>
    <dgm:pt modelId="{6A3A2C94-3B1F-43B3-A4BB-BD64230FE776}">
      <dgm:prSet phldrT="[Tekst]" custT="1"/>
      <dgm:spPr/>
      <dgm:t>
        <a:bodyPr/>
        <a:lstStyle/>
        <a:p>
          <a:r>
            <a:rPr lang="da-DK" sz="1000" dirty="0" err="1" smtClean="0"/>
            <a:t>Identification</a:t>
          </a:r>
          <a:r>
            <a:rPr lang="da-DK" sz="1000" dirty="0" smtClean="0"/>
            <a:t>, </a:t>
          </a:r>
          <a:r>
            <a:rPr lang="da-DK" sz="1000" dirty="0" err="1" smtClean="0"/>
            <a:t>prevention</a:t>
          </a:r>
          <a:r>
            <a:rPr lang="da-DK" sz="1000" dirty="0" smtClean="0"/>
            <a:t> </a:t>
          </a:r>
          <a:r>
            <a:rPr lang="da-DK" sz="1000" dirty="0" err="1" smtClean="0"/>
            <a:t>mitigation</a:t>
          </a:r>
          <a:r>
            <a:rPr lang="da-DK" sz="1000" dirty="0" smtClean="0"/>
            <a:t> of </a:t>
          </a:r>
          <a:r>
            <a:rPr lang="da-DK" sz="1000" dirty="0" err="1" smtClean="0"/>
            <a:t>risks</a:t>
          </a:r>
          <a:endParaRPr lang="da-DK" sz="1000" dirty="0"/>
        </a:p>
      </dgm:t>
    </dgm:pt>
    <dgm:pt modelId="{ED9EAAE2-AC94-4019-AD5A-192532A7899B}" type="parTrans" cxnId="{5AB0A2A7-5880-44E3-9625-CA8F25A75C80}">
      <dgm:prSet/>
      <dgm:spPr/>
      <dgm:t>
        <a:bodyPr/>
        <a:lstStyle/>
        <a:p>
          <a:endParaRPr lang="da-DK" sz="2000"/>
        </a:p>
      </dgm:t>
    </dgm:pt>
    <dgm:pt modelId="{621413FE-CC3E-43E6-8191-B150558B375A}" type="sibTrans" cxnId="{5AB0A2A7-5880-44E3-9625-CA8F25A75C80}">
      <dgm:prSet/>
      <dgm:spPr/>
      <dgm:t>
        <a:bodyPr/>
        <a:lstStyle/>
        <a:p>
          <a:endParaRPr lang="da-DK" sz="2000"/>
        </a:p>
      </dgm:t>
    </dgm:pt>
    <dgm:pt modelId="{29EF9BC1-A119-4FDC-852E-ECDD0E1E16FA}">
      <dgm:prSet phldrT="[Tekst]" custT="1"/>
      <dgm:spPr/>
      <dgm:t>
        <a:bodyPr/>
        <a:lstStyle/>
        <a:p>
          <a:r>
            <a:rPr lang="da-DK" sz="1000" dirty="0" err="1" smtClean="0"/>
            <a:t>How</a:t>
          </a:r>
          <a:r>
            <a:rPr lang="da-DK" sz="1000" dirty="0" smtClean="0"/>
            <a:t> </a:t>
          </a:r>
          <a:r>
            <a:rPr lang="da-DK" sz="1000" dirty="0" err="1" smtClean="0"/>
            <a:t>can</a:t>
          </a:r>
          <a:r>
            <a:rPr lang="da-DK" sz="1000" dirty="0" smtClean="0"/>
            <a:t> </a:t>
          </a:r>
          <a:r>
            <a:rPr lang="da-DK" sz="1000" dirty="0" err="1" smtClean="0"/>
            <a:t>we</a:t>
          </a:r>
          <a:r>
            <a:rPr lang="da-DK" sz="1000" dirty="0" smtClean="0"/>
            <a:t> </a:t>
          </a:r>
          <a:r>
            <a:rPr lang="da-DK" sz="1000" dirty="0" err="1" smtClean="0"/>
            <a:t>prevent</a:t>
          </a:r>
          <a:r>
            <a:rPr lang="da-DK" sz="1000" dirty="0" smtClean="0"/>
            <a:t> </a:t>
          </a:r>
          <a:r>
            <a:rPr lang="da-DK" sz="1000" dirty="0" err="1" smtClean="0"/>
            <a:t>these</a:t>
          </a:r>
          <a:r>
            <a:rPr lang="da-DK" sz="1000" dirty="0" smtClean="0"/>
            <a:t>?</a:t>
          </a:r>
          <a:endParaRPr lang="da-DK" sz="1000" dirty="0"/>
        </a:p>
      </dgm:t>
    </dgm:pt>
    <dgm:pt modelId="{2C79F57D-6D77-4E8F-A5BB-C757966AF187}" type="parTrans" cxnId="{C918906E-33DA-4AB8-90ED-327B75C257B6}">
      <dgm:prSet/>
      <dgm:spPr/>
      <dgm:t>
        <a:bodyPr/>
        <a:lstStyle/>
        <a:p>
          <a:endParaRPr lang="da-DK" sz="2000"/>
        </a:p>
      </dgm:t>
    </dgm:pt>
    <dgm:pt modelId="{AECA990E-3A23-49EC-B478-F3CA82056E14}" type="sibTrans" cxnId="{C918906E-33DA-4AB8-90ED-327B75C257B6}">
      <dgm:prSet/>
      <dgm:spPr/>
      <dgm:t>
        <a:bodyPr/>
        <a:lstStyle/>
        <a:p>
          <a:endParaRPr lang="da-DK" sz="2000"/>
        </a:p>
      </dgm:t>
    </dgm:pt>
    <dgm:pt modelId="{09D24AE5-0C8B-465A-916C-17C674207C44}">
      <dgm:prSet phldrT="[Tekst]" custT="1"/>
      <dgm:spPr/>
      <dgm:t>
        <a:bodyPr/>
        <a:lstStyle/>
        <a:p>
          <a:r>
            <a:rPr lang="da-DK" sz="1000" dirty="0" err="1" smtClean="0"/>
            <a:t>Identification</a:t>
          </a:r>
          <a:r>
            <a:rPr lang="da-DK" sz="1000" dirty="0" smtClean="0"/>
            <a:t> of </a:t>
          </a:r>
          <a:r>
            <a:rPr lang="da-DK" sz="1000" dirty="0" err="1" smtClean="0"/>
            <a:t>responsible</a:t>
          </a:r>
          <a:r>
            <a:rPr lang="da-DK" sz="1000" dirty="0" smtClean="0"/>
            <a:t> </a:t>
          </a:r>
          <a:r>
            <a:rPr lang="da-DK" sz="1000" dirty="0" err="1" smtClean="0"/>
            <a:t>emplyee</a:t>
          </a:r>
          <a:r>
            <a:rPr lang="da-DK" sz="1000" dirty="0" smtClean="0"/>
            <a:t> and management </a:t>
          </a:r>
          <a:r>
            <a:rPr lang="da-DK" sz="1000" dirty="0" err="1" smtClean="0"/>
            <a:t>representatives</a:t>
          </a:r>
          <a:endParaRPr lang="da-DK" sz="1000" dirty="0"/>
        </a:p>
      </dgm:t>
    </dgm:pt>
    <dgm:pt modelId="{B548F6B6-DF64-435F-8EBD-3C385292AD3B}" type="parTrans" cxnId="{C090867D-2B51-4B5A-9803-F0BD21760D28}">
      <dgm:prSet/>
      <dgm:spPr/>
      <dgm:t>
        <a:bodyPr/>
        <a:lstStyle/>
        <a:p>
          <a:endParaRPr lang="da-DK" sz="2000"/>
        </a:p>
      </dgm:t>
    </dgm:pt>
    <dgm:pt modelId="{1134BEDE-4C57-49DD-8A61-ED828E33A8E6}" type="sibTrans" cxnId="{C090867D-2B51-4B5A-9803-F0BD21760D28}">
      <dgm:prSet/>
      <dgm:spPr/>
      <dgm:t>
        <a:bodyPr/>
        <a:lstStyle/>
        <a:p>
          <a:endParaRPr lang="da-DK" sz="2000"/>
        </a:p>
      </dgm:t>
    </dgm:pt>
    <dgm:pt modelId="{7F7E253B-49A1-40EA-8C1F-846A0B45CA14}">
      <dgm:prSet phldrT="[Tekst]" custT="1"/>
      <dgm:spPr/>
      <dgm:t>
        <a:bodyPr/>
        <a:lstStyle/>
        <a:p>
          <a:r>
            <a:rPr lang="da-DK" sz="1000" dirty="0" err="1" smtClean="0"/>
            <a:t>Anchoring</a:t>
          </a:r>
          <a:r>
            <a:rPr lang="da-DK" sz="1000" dirty="0" smtClean="0"/>
            <a:t> of </a:t>
          </a:r>
          <a:r>
            <a:rPr lang="da-DK" sz="1000" dirty="0" err="1" smtClean="0"/>
            <a:t>tasks</a:t>
          </a:r>
          <a:r>
            <a:rPr lang="da-DK" sz="1000" dirty="0" smtClean="0"/>
            <a:t>, </a:t>
          </a:r>
          <a:r>
            <a:rPr lang="da-DK" sz="1000" dirty="0" err="1" smtClean="0"/>
            <a:t>dialogue</a:t>
          </a:r>
          <a:r>
            <a:rPr lang="da-DK" sz="1000" dirty="0" smtClean="0"/>
            <a:t> and </a:t>
          </a:r>
          <a:r>
            <a:rPr lang="da-DK" sz="1000" dirty="0" err="1" smtClean="0"/>
            <a:t>reporting</a:t>
          </a:r>
          <a:r>
            <a:rPr lang="da-DK" sz="1000" dirty="0" smtClean="0"/>
            <a:t> in the organisation</a:t>
          </a:r>
          <a:endParaRPr lang="da-DK" sz="900" dirty="0"/>
        </a:p>
      </dgm:t>
    </dgm:pt>
    <dgm:pt modelId="{4B4B900E-FB78-46F4-811C-6EDC52442152}" type="parTrans" cxnId="{C39F432F-F2A6-418B-A914-7AB77AD8B5CF}">
      <dgm:prSet/>
      <dgm:spPr/>
      <dgm:t>
        <a:bodyPr/>
        <a:lstStyle/>
        <a:p>
          <a:endParaRPr lang="da-DK" sz="2000"/>
        </a:p>
      </dgm:t>
    </dgm:pt>
    <dgm:pt modelId="{32A4B930-04A0-4716-A50E-1EBB1879E1D5}" type="sibTrans" cxnId="{C39F432F-F2A6-418B-A914-7AB77AD8B5CF}">
      <dgm:prSet/>
      <dgm:spPr/>
      <dgm:t>
        <a:bodyPr/>
        <a:lstStyle/>
        <a:p>
          <a:endParaRPr lang="da-DK" sz="2000"/>
        </a:p>
      </dgm:t>
    </dgm:pt>
    <dgm:pt modelId="{4C4391BE-AE84-4DE1-98D4-D25C42195626}">
      <dgm:prSet phldrT="[Tekst]" custT="1"/>
      <dgm:spPr/>
      <dgm:t>
        <a:bodyPr/>
        <a:lstStyle/>
        <a:p>
          <a:r>
            <a:rPr lang="da-DK" sz="800" b="1" dirty="0" smtClean="0"/>
            <a:t>Step 4</a:t>
          </a:r>
          <a:br>
            <a:rPr lang="da-DK" sz="800" b="1" dirty="0" smtClean="0"/>
          </a:br>
          <a:r>
            <a:rPr lang="da-DK" sz="800" b="1" dirty="0" smtClean="0"/>
            <a:t>Due </a:t>
          </a:r>
          <a:r>
            <a:rPr lang="da-DK" sz="800" b="1" dirty="0" err="1" smtClean="0"/>
            <a:t>dilligence</a:t>
          </a:r>
          <a:r>
            <a:rPr lang="da-DK" sz="800" b="1" dirty="0" smtClean="0"/>
            <a:t> </a:t>
          </a:r>
          <a:r>
            <a:rPr lang="da-DK" sz="800" b="1" dirty="0" err="1" smtClean="0"/>
            <a:t>process</a:t>
          </a:r>
          <a:endParaRPr lang="da-DK" sz="800" b="1" dirty="0"/>
        </a:p>
      </dgm:t>
    </dgm:pt>
    <dgm:pt modelId="{9A414218-419B-4945-9A14-269E8432CC9A}" type="parTrans" cxnId="{650C2329-D726-4C81-B7A0-A10DBBC48B77}">
      <dgm:prSet/>
      <dgm:spPr/>
      <dgm:t>
        <a:bodyPr/>
        <a:lstStyle/>
        <a:p>
          <a:endParaRPr lang="da-DK" sz="2000"/>
        </a:p>
      </dgm:t>
    </dgm:pt>
    <dgm:pt modelId="{C644980E-C6DE-4CED-BEE4-350F06B0E0A5}" type="sibTrans" cxnId="{650C2329-D726-4C81-B7A0-A10DBBC48B77}">
      <dgm:prSet/>
      <dgm:spPr/>
      <dgm:t>
        <a:bodyPr/>
        <a:lstStyle/>
        <a:p>
          <a:endParaRPr lang="da-DK" sz="2000"/>
        </a:p>
      </dgm:t>
    </dgm:pt>
    <dgm:pt modelId="{907C548D-81A9-4A8D-8285-71F550AC9971}">
      <dgm:prSet phldrT="[Tekst]" custT="1"/>
      <dgm:spPr/>
      <dgm:t>
        <a:bodyPr/>
        <a:lstStyle/>
        <a:p>
          <a:r>
            <a:rPr lang="da-DK" sz="1000" dirty="0" err="1" smtClean="0"/>
            <a:t>Level</a:t>
          </a:r>
          <a:r>
            <a:rPr lang="da-DK" sz="1000" dirty="0" smtClean="0"/>
            <a:t> of ambition</a:t>
          </a:r>
          <a:endParaRPr lang="da-DK" sz="1000" dirty="0"/>
        </a:p>
      </dgm:t>
    </dgm:pt>
    <dgm:pt modelId="{E21A988C-F4CC-41B5-938E-6A4B4807CC15}" type="parTrans" cxnId="{F180123A-026E-401C-9C0A-62502A249841}">
      <dgm:prSet/>
      <dgm:spPr/>
      <dgm:t>
        <a:bodyPr/>
        <a:lstStyle/>
        <a:p>
          <a:endParaRPr lang="da-DK" sz="2000"/>
        </a:p>
      </dgm:t>
    </dgm:pt>
    <dgm:pt modelId="{56167818-ABD5-4299-8A67-BF147681FAF5}" type="sibTrans" cxnId="{F180123A-026E-401C-9C0A-62502A249841}">
      <dgm:prSet/>
      <dgm:spPr/>
      <dgm:t>
        <a:bodyPr/>
        <a:lstStyle/>
        <a:p>
          <a:endParaRPr lang="da-DK" sz="2000"/>
        </a:p>
      </dgm:t>
    </dgm:pt>
    <dgm:pt modelId="{3D9AEE79-8CB0-4224-9C54-874B39FA30C7}">
      <dgm:prSet phldrT="[Tekst]" custT="1"/>
      <dgm:spPr/>
      <dgm:t>
        <a:bodyPr/>
        <a:lstStyle/>
        <a:p>
          <a:r>
            <a:rPr lang="da-DK" sz="1000" dirty="0" smtClean="0"/>
            <a:t>Mission/vision</a:t>
          </a:r>
          <a:endParaRPr lang="da-DK" sz="1000" dirty="0"/>
        </a:p>
      </dgm:t>
    </dgm:pt>
    <dgm:pt modelId="{BA4BD511-F68B-46F0-8D31-CCBAAB193E9A}" type="parTrans" cxnId="{D3DB6E99-0BCE-4AD0-8EC0-6EC104037130}">
      <dgm:prSet/>
      <dgm:spPr/>
      <dgm:t>
        <a:bodyPr/>
        <a:lstStyle/>
        <a:p>
          <a:endParaRPr lang="da-DK" sz="2000"/>
        </a:p>
      </dgm:t>
    </dgm:pt>
    <dgm:pt modelId="{77FD106C-48BF-4DD1-94D6-3B24089FDD76}" type="sibTrans" cxnId="{D3DB6E99-0BCE-4AD0-8EC0-6EC104037130}">
      <dgm:prSet/>
      <dgm:spPr/>
      <dgm:t>
        <a:bodyPr/>
        <a:lstStyle/>
        <a:p>
          <a:endParaRPr lang="da-DK" sz="2000"/>
        </a:p>
      </dgm:t>
    </dgm:pt>
    <dgm:pt modelId="{E1DB437E-A91D-4CB9-B2B5-49FB4EC8694F}">
      <dgm:prSet phldrT="[Tekst]" custT="1"/>
      <dgm:spPr/>
      <dgm:t>
        <a:bodyPr/>
        <a:lstStyle/>
        <a:p>
          <a:r>
            <a:rPr lang="da-DK" sz="1000" dirty="0" err="1" smtClean="0"/>
            <a:t>Communication</a:t>
          </a:r>
          <a:endParaRPr lang="da-DK" sz="1000" dirty="0"/>
        </a:p>
      </dgm:t>
    </dgm:pt>
    <dgm:pt modelId="{3FF71E6B-5E84-4C62-A984-9ACC2D19C8F1}" type="parTrans" cxnId="{4C285A5F-7496-495C-B593-25289ACCC38B}">
      <dgm:prSet/>
      <dgm:spPr/>
      <dgm:t>
        <a:bodyPr/>
        <a:lstStyle/>
        <a:p>
          <a:endParaRPr lang="da-DK" sz="2000"/>
        </a:p>
      </dgm:t>
    </dgm:pt>
    <dgm:pt modelId="{9AA7B1CC-181E-498B-AD90-2A839401AF52}" type="sibTrans" cxnId="{4C285A5F-7496-495C-B593-25289ACCC38B}">
      <dgm:prSet/>
      <dgm:spPr/>
      <dgm:t>
        <a:bodyPr/>
        <a:lstStyle/>
        <a:p>
          <a:endParaRPr lang="da-DK" sz="2000"/>
        </a:p>
      </dgm:t>
    </dgm:pt>
    <dgm:pt modelId="{0C454465-AB07-446E-8E7D-7F034B1959AD}">
      <dgm:prSet phldrT="[Tekst]" custT="1"/>
      <dgm:spPr/>
      <dgm:t>
        <a:bodyPr/>
        <a:lstStyle/>
        <a:p>
          <a:r>
            <a:rPr lang="da-DK" sz="1000" dirty="0" err="1" smtClean="0"/>
            <a:t>Risk</a:t>
          </a:r>
          <a:r>
            <a:rPr lang="da-DK" sz="1000" dirty="0" smtClean="0"/>
            <a:t> </a:t>
          </a:r>
          <a:r>
            <a:rPr lang="da-DK" sz="1000" dirty="0" err="1" smtClean="0"/>
            <a:t>Assessments</a:t>
          </a:r>
          <a:r>
            <a:rPr lang="da-DK" sz="1000" dirty="0" smtClean="0"/>
            <a:t> (Social, </a:t>
          </a:r>
          <a:r>
            <a:rPr lang="da-DK" sz="1000" dirty="0" err="1" smtClean="0"/>
            <a:t>environmental</a:t>
          </a:r>
          <a:r>
            <a:rPr lang="da-DK" sz="1000" dirty="0" smtClean="0"/>
            <a:t> and </a:t>
          </a:r>
          <a:r>
            <a:rPr lang="da-DK" sz="1000" dirty="0" err="1" smtClean="0"/>
            <a:t>financial</a:t>
          </a:r>
          <a:r>
            <a:rPr lang="da-DK" sz="1000" dirty="0" smtClean="0"/>
            <a:t> </a:t>
          </a:r>
          <a:endParaRPr lang="da-DK" sz="1000" dirty="0"/>
        </a:p>
      </dgm:t>
    </dgm:pt>
    <dgm:pt modelId="{899A00D9-E840-4FC6-B9CC-5DFFA927EE28}" type="parTrans" cxnId="{F30F80B7-1EB7-4406-8228-68214A3914FE}">
      <dgm:prSet/>
      <dgm:spPr/>
      <dgm:t>
        <a:bodyPr/>
        <a:lstStyle/>
        <a:p>
          <a:endParaRPr lang="da-DK" sz="2000"/>
        </a:p>
      </dgm:t>
    </dgm:pt>
    <dgm:pt modelId="{C9C0DA26-811A-4246-9C32-39CC83F2B068}" type="sibTrans" cxnId="{F30F80B7-1EB7-4406-8228-68214A3914FE}">
      <dgm:prSet/>
      <dgm:spPr/>
      <dgm:t>
        <a:bodyPr/>
        <a:lstStyle/>
        <a:p>
          <a:endParaRPr lang="da-DK" sz="2000"/>
        </a:p>
      </dgm:t>
    </dgm:pt>
    <dgm:pt modelId="{12CD92D1-E129-4A06-9C04-DD885EB27C37}">
      <dgm:prSet phldrT="[Tekst]" custT="1"/>
      <dgm:spPr/>
      <dgm:t>
        <a:bodyPr/>
        <a:lstStyle/>
        <a:p>
          <a:r>
            <a:rPr lang="da-DK" sz="1000" dirty="0" err="1" smtClean="0"/>
            <a:t>How</a:t>
          </a:r>
          <a:r>
            <a:rPr lang="da-DK" sz="1000" dirty="0" smtClean="0"/>
            <a:t> </a:t>
          </a:r>
          <a:r>
            <a:rPr lang="da-DK" sz="1000" dirty="0" err="1" smtClean="0"/>
            <a:t>can</a:t>
          </a:r>
          <a:r>
            <a:rPr lang="da-DK" sz="1000" dirty="0" smtClean="0"/>
            <a:t> </a:t>
          </a:r>
          <a:r>
            <a:rPr lang="da-DK" sz="1000" dirty="0" err="1" smtClean="0"/>
            <a:t>we</a:t>
          </a:r>
          <a:r>
            <a:rPr lang="da-DK" sz="1000" dirty="0" smtClean="0"/>
            <a:t> </a:t>
          </a:r>
          <a:r>
            <a:rPr lang="da-DK" sz="1000" dirty="0" err="1" smtClean="0"/>
            <a:t>mitigate</a:t>
          </a:r>
          <a:r>
            <a:rPr lang="da-DK" sz="1000" dirty="0" smtClean="0"/>
            <a:t> </a:t>
          </a:r>
          <a:r>
            <a:rPr lang="da-DK" sz="1000" dirty="0" err="1" smtClean="0"/>
            <a:t>these</a:t>
          </a:r>
          <a:r>
            <a:rPr lang="da-DK" sz="1000" dirty="0" smtClean="0"/>
            <a:t>?</a:t>
          </a:r>
          <a:endParaRPr lang="da-DK" sz="1000" dirty="0"/>
        </a:p>
      </dgm:t>
    </dgm:pt>
    <dgm:pt modelId="{14A6BC44-D536-4E9D-8A05-C4E94B533BC5}" type="parTrans" cxnId="{5B3AE420-9C68-4F22-A722-0A0EA9B43593}">
      <dgm:prSet/>
      <dgm:spPr/>
      <dgm:t>
        <a:bodyPr/>
        <a:lstStyle/>
        <a:p>
          <a:endParaRPr lang="da-DK" sz="2000"/>
        </a:p>
      </dgm:t>
    </dgm:pt>
    <dgm:pt modelId="{F13B5F12-1A9F-4EFC-A7E8-E5DED7EBC378}" type="sibTrans" cxnId="{5B3AE420-9C68-4F22-A722-0A0EA9B43593}">
      <dgm:prSet/>
      <dgm:spPr/>
      <dgm:t>
        <a:bodyPr/>
        <a:lstStyle/>
        <a:p>
          <a:endParaRPr lang="da-DK" sz="2000"/>
        </a:p>
      </dgm:t>
    </dgm:pt>
    <dgm:pt modelId="{5B18F21B-1E53-4C28-ADE6-0F73D53F8FF0}" type="pres">
      <dgm:prSet presAssocID="{A847F3F4-7714-4333-A439-3E8151FAA6A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74ADA7EE-8A00-485B-8999-99B2017DEBFF}" type="pres">
      <dgm:prSet presAssocID="{FE860A6C-969B-4994-8640-74D68ADB6B9A}" presName="composite" presStyleCnt="0"/>
      <dgm:spPr/>
    </dgm:pt>
    <dgm:pt modelId="{22D6AB2A-4320-4056-ACD3-D4F2C9A9455A}" type="pres">
      <dgm:prSet presAssocID="{FE860A6C-969B-4994-8640-74D68ADB6B9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275EAE7-4C82-4EB5-B7A6-59290DB1CC2A}" type="pres">
      <dgm:prSet presAssocID="{FE860A6C-969B-4994-8640-74D68ADB6B9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EA6FCB57-4695-48A0-8796-54FFF7E4A448}" type="pres">
      <dgm:prSet presAssocID="{F8CE67B3-715B-4424-AEF6-C43A648AA07E}" presName="sp" presStyleCnt="0"/>
      <dgm:spPr/>
    </dgm:pt>
    <dgm:pt modelId="{F1CBF3F1-FE31-4807-8DDF-B34101721011}" type="pres">
      <dgm:prSet presAssocID="{0877FC1B-2BD5-4D1D-920C-24056CA00226}" presName="composite" presStyleCnt="0"/>
      <dgm:spPr/>
    </dgm:pt>
    <dgm:pt modelId="{B92479E4-F85E-4ABE-AC9B-715EABAAFF78}" type="pres">
      <dgm:prSet presAssocID="{0877FC1B-2BD5-4D1D-920C-24056CA0022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9ABE62D-6FA0-4071-AAE3-4A2D3BFBA988}" type="pres">
      <dgm:prSet presAssocID="{0877FC1B-2BD5-4D1D-920C-24056CA0022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3ACF4721-526B-4796-A316-AEE12F93F9D4}" type="pres">
      <dgm:prSet presAssocID="{C24B12D8-F471-4FCF-9A4F-702267BB9963}" presName="sp" presStyleCnt="0"/>
      <dgm:spPr/>
    </dgm:pt>
    <dgm:pt modelId="{B6973C6B-66BF-45EE-8276-5AFEDED4897D}" type="pres">
      <dgm:prSet presAssocID="{6D972545-F448-4AB7-911C-67A72422EAAA}" presName="composite" presStyleCnt="0"/>
      <dgm:spPr/>
    </dgm:pt>
    <dgm:pt modelId="{38C71ECC-4DF9-4DDE-98B1-EA433252FEA8}" type="pres">
      <dgm:prSet presAssocID="{6D972545-F448-4AB7-911C-67A72422EAA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6E0CDD2-3242-4AB4-AF0D-D30464B5ED1F}" type="pres">
      <dgm:prSet presAssocID="{6D972545-F448-4AB7-911C-67A72422EAA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508DDA1-6679-4FF8-A7BE-4432542B450D}" type="pres">
      <dgm:prSet presAssocID="{3B5BE526-06FC-4493-B761-7B2B37FADB13}" presName="sp" presStyleCnt="0"/>
      <dgm:spPr/>
    </dgm:pt>
    <dgm:pt modelId="{52B65001-472A-42F2-8805-FA269B53C0BF}" type="pres">
      <dgm:prSet presAssocID="{4C4391BE-AE84-4DE1-98D4-D25C42195626}" presName="composite" presStyleCnt="0"/>
      <dgm:spPr/>
    </dgm:pt>
    <dgm:pt modelId="{1F52DA3A-862F-483C-B756-628D0C9A0D4A}" type="pres">
      <dgm:prSet presAssocID="{4C4391BE-AE84-4DE1-98D4-D25C4219562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6027A01-062C-4E99-ACBD-4A68AA23B5E2}" type="pres">
      <dgm:prSet presAssocID="{4C4391BE-AE84-4DE1-98D4-D25C4219562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D3DB6E99-0BCE-4AD0-8EC0-6EC104037130}" srcId="{6D972545-F448-4AB7-911C-67A72422EAAA}" destId="{3D9AEE79-8CB0-4224-9C54-874B39FA30C7}" srcOrd="1" destOrd="0" parTransId="{BA4BD511-F68B-46F0-8D31-CCBAAB193E9A}" sibTransId="{77FD106C-48BF-4DD1-94D6-3B24089FDD76}"/>
    <dgm:cxn modelId="{F180123A-026E-401C-9C0A-62502A249841}" srcId="{6D972545-F448-4AB7-911C-67A72422EAAA}" destId="{907C548D-81A9-4A8D-8285-71F550AC9971}" srcOrd="0" destOrd="0" parTransId="{E21A988C-F4CC-41B5-938E-6A4B4807CC15}" sibTransId="{56167818-ABD5-4299-8A67-BF147681FAF5}"/>
    <dgm:cxn modelId="{B542B201-4BDD-42C0-B9CC-1CF25BD95376}" srcId="{0877FC1B-2BD5-4D1D-920C-24056CA00226}" destId="{5B7AF63D-285C-4769-8A4B-2C33DF5C1FBE}" srcOrd="1" destOrd="0" parTransId="{D0C1120B-EA15-4E76-B1B2-432FC072D207}" sibTransId="{DFEF3901-88C5-4295-9DE2-FC8FEC858D20}"/>
    <dgm:cxn modelId="{87DEC242-88FF-4716-8691-4461BBB97223}" srcId="{FE860A6C-969B-4994-8640-74D68ADB6B9A}" destId="{9EC653F0-DB81-46AB-87CB-FCA74CB5F239}" srcOrd="0" destOrd="0" parTransId="{EF1E9374-C13A-426C-A19C-49821F387288}" sibTransId="{C14BD01B-601B-49FF-8795-18DC724355C9}"/>
    <dgm:cxn modelId="{8B465A06-DDA1-4770-9D3E-4CAF5AED50EE}" type="presOf" srcId="{12CD92D1-E129-4A06-9C04-DD885EB27C37}" destId="{56027A01-062C-4E99-ACBD-4A68AA23B5E2}" srcOrd="0" destOrd="3" presId="urn:microsoft.com/office/officeart/2005/8/layout/chevron2"/>
    <dgm:cxn modelId="{8BC7D25D-A7EA-499C-8D16-46DEA43A3914}" type="presOf" srcId="{3D9AEE79-8CB0-4224-9C54-874B39FA30C7}" destId="{C6E0CDD2-3242-4AB4-AF0D-D30464B5ED1F}" srcOrd="0" destOrd="1" presId="urn:microsoft.com/office/officeart/2005/8/layout/chevron2"/>
    <dgm:cxn modelId="{F30F80B7-1EB7-4406-8228-68214A3914FE}" srcId="{4C4391BE-AE84-4DE1-98D4-D25C42195626}" destId="{0C454465-AB07-446E-8E7D-7F034B1959AD}" srcOrd="1" destOrd="0" parTransId="{899A00D9-E840-4FC6-B9CC-5DFFA927EE28}" sibTransId="{C9C0DA26-811A-4246-9C32-39CC83F2B068}"/>
    <dgm:cxn modelId="{8E932182-540F-4107-8E2C-002F725C1B92}" type="presOf" srcId="{7F7E253B-49A1-40EA-8C1F-846A0B45CA14}" destId="{C275EAE7-4C82-4EB5-B7A6-59290DB1CC2A}" srcOrd="0" destOrd="2" presId="urn:microsoft.com/office/officeart/2005/8/layout/chevron2"/>
    <dgm:cxn modelId="{4D79DB93-C509-4F8D-8E56-223548839003}" type="presOf" srcId="{6A3A2C94-3B1F-43B3-A4BB-BD64230FE776}" destId="{56027A01-062C-4E99-ACBD-4A68AA23B5E2}" srcOrd="0" destOrd="0" presId="urn:microsoft.com/office/officeart/2005/8/layout/chevron2"/>
    <dgm:cxn modelId="{C1C376B8-9589-4097-98E1-5274D39053EF}" type="presOf" srcId="{5B7AF63D-285C-4769-8A4B-2C33DF5C1FBE}" destId="{59ABE62D-6FA0-4071-AAE3-4A2D3BFBA988}" srcOrd="0" destOrd="1" presId="urn:microsoft.com/office/officeart/2005/8/layout/chevron2"/>
    <dgm:cxn modelId="{53D2FCD3-BBC1-4599-B4CE-E3320B6723FF}" srcId="{A847F3F4-7714-4333-A439-3E8151FAA6AA}" destId="{FE860A6C-969B-4994-8640-74D68ADB6B9A}" srcOrd="0" destOrd="0" parTransId="{2AFFE76A-95F4-4A97-85CF-ECA8FCC9492A}" sibTransId="{F8CE67B3-715B-4424-AEF6-C43A648AA07E}"/>
    <dgm:cxn modelId="{650C2329-D726-4C81-B7A0-A10DBBC48B77}" srcId="{A847F3F4-7714-4333-A439-3E8151FAA6AA}" destId="{4C4391BE-AE84-4DE1-98D4-D25C42195626}" srcOrd="3" destOrd="0" parTransId="{9A414218-419B-4945-9A14-269E8432CC9A}" sibTransId="{C644980E-C6DE-4CED-BEE4-350F06B0E0A5}"/>
    <dgm:cxn modelId="{A181E3DE-3717-49AD-983D-7E52FFEEB865}" type="presOf" srcId="{E1DB437E-A91D-4CB9-B2B5-49FB4EC8694F}" destId="{C6E0CDD2-3242-4AB4-AF0D-D30464B5ED1F}" srcOrd="0" destOrd="2" presId="urn:microsoft.com/office/officeart/2005/8/layout/chevron2"/>
    <dgm:cxn modelId="{0D929F38-3ED3-44DC-B622-E3A7165D2021}" type="presOf" srcId="{9EC653F0-DB81-46AB-87CB-FCA74CB5F239}" destId="{C275EAE7-4C82-4EB5-B7A6-59290DB1CC2A}" srcOrd="0" destOrd="0" presId="urn:microsoft.com/office/officeart/2005/8/layout/chevron2"/>
    <dgm:cxn modelId="{0958BDD0-A860-44A3-AA54-CCBF66FC6815}" type="presOf" srcId="{0877FC1B-2BD5-4D1D-920C-24056CA00226}" destId="{B92479E4-F85E-4ABE-AC9B-715EABAAFF78}" srcOrd="0" destOrd="0" presId="urn:microsoft.com/office/officeart/2005/8/layout/chevron2"/>
    <dgm:cxn modelId="{CD1EA4AB-754A-43C8-8934-9777E8D00D8F}" type="presOf" srcId="{907C548D-81A9-4A8D-8285-71F550AC9971}" destId="{C6E0CDD2-3242-4AB4-AF0D-D30464B5ED1F}" srcOrd="0" destOrd="0" presId="urn:microsoft.com/office/officeart/2005/8/layout/chevron2"/>
    <dgm:cxn modelId="{5D224EFA-3C5C-4ECC-8FCB-03FE8B8E2A3F}" type="presOf" srcId="{A847F3F4-7714-4333-A439-3E8151FAA6AA}" destId="{5B18F21B-1E53-4C28-ADE6-0F73D53F8FF0}" srcOrd="0" destOrd="0" presId="urn:microsoft.com/office/officeart/2005/8/layout/chevron2"/>
    <dgm:cxn modelId="{5B3AE420-9C68-4F22-A722-0A0EA9B43593}" srcId="{4C4391BE-AE84-4DE1-98D4-D25C42195626}" destId="{12CD92D1-E129-4A06-9C04-DD885EB27C37}" srcOrd="3" destOrd="0" parTransId="{14A6BC44-D536-4E9D-8A05-C4E94B533BC5}" sibTransId="{F13B5F12-1A9F-4EFC-A7E8-E5DED7EBC378}"/>
    <dgm:cxn modelId="{C39F432F-F2A6-418B-A914-7AB77AD8B5CF}" srcId="{FE860A6C-969B-4994-8640-74D68ADB6B9A}" destId="{7F7E253B-49A1-40EA-8C1F-846A0B45CA14}" srcOrd="2" destOrd="0" parTransId="{4B4B900E-FB78-46F4-811C-6EDC52442152}" sibTransId="{32A4B930-04A0-4716-A50E-1EBB1879E1D5}"/>
    <dgm:cxn modelId="{5B3118BC-4752-446F-9656-A314F605C894}" type="presOf" srcId="{FE860A6C-969B-4994-8640-74D68ADB6B9A}" destId="{22D6AB2A-4320-4056-ACD3-D4F2C9A9455A}" srcOrd="0" destOrd="0" presId="urn:microsoft.com/office/officeart/2005/8/layout/chevron2"/>
    <dgm:cxn modelId="{EA2DE89C-A12C-4E67-8395-92CFF7B7AD6E}" srcId="{A847F3F4-7714-4333-A439-3E8151FAA6AA}" destId="{6D972545-F448-4AB7-911C-67A72422EAAA}" srcOrd="2" destOrd="0" parTransId="{BFA85DC8-15FA-417D-957C-03DBE4409C29}" sibTransId="{3B5BE526-06FC-4493-B761-7B2B37FADB13}"/>
    <dgm:cxn modelId="{4C285A5F-7496-495C-B593-25289ACCC38B}" srcId="{6D972545-F448-4AB7-911C-67A72422EAAA}" destId="{E1DB437E-A91D-4CB9-B2B5-49FB4EC8694F}" srcOrd="2" destOrd="0" parTransId="{3FF71E6B-5E84-4C62-A984-9ACC2D19C8F1}" sibTransId="{9AA7B1CC-181E-498B-AD90-2A839401AF52}"/>
    <dgm:cxn modelId="{4638CF08-56AB-4AA4-8EB7-49EA55FCAD16}" srcId="{0877FC1B-2BD5-4D1D-920C-24056CA00226}" destId="{09B5CD2A-32E4-4BC4-9473-586C2B04082C}" srcOrd="0" destOrd="0" parTransId="{DF4C05BD-413B-479F-9E89-0E42AEDBC0BB}" sibTransId="{0ACB52E6-2EFF-40CB-AAAD-684F438191B5}"/>
    <dgm:cxn modelId="{873E1943-8C7F-4934-83EF-CDE58CAF0543}" srcId="{A847F3F4-7714-4333-A439-3E8151FAA6AA}" destId="{0877FC1B-2BD5-4D1D-920C-24056CA00226}" srcOrd="1" destOrd="0" parTransId="{C979EA0F-897F-4824-B6D9-792FD5BBCF7F}" sibTransId="{C24B12D8-F471-4FCF-9A4F-702267BB9963}"/>
    <dgm:cxn modelId="{C888AA64-2CB5-4C3E-91B9-8BE4D124B674}" type="presOf" srcId="{4C4391BE-AE84-4DE1-98D4-D25C42195626}" destId="{1F52DA3A-862F-483C-B756-628D0C9A0D4A}" srcOrd="0" destOrd="0" presId="urn:microsoft.com/office/officeart/2005/8/layout/chevron2"/>
    <dgm:cxn modelId="{93D1DA62-58C5-4B87-846D-3040976A41DB}" type="presOf" srcId="{0C454465-AB07-446E-8E7D-7F034B1959AD}" destId="{56027A01-062C-4E99-ACBD-4A68AA23B5E2}" srcOrd="0" destOrd="1" presId="urn:microsoft.com/office/officeart/2005/8/layout/chevron2"/>
    <dgm:cxn modelId="{F0E5B41B-90C9-4B3D-A32F-D9BD140A1B85}" type="presOf" srcId="{09D24AE5-0C8B-465A-916C-17C674207C44}" destId="{C275EAE7-4C82-4EB5-B7A6-59290DB1CC2A}" srcOrd="0" destOrd="1" presId="urn:microsoft.com/office/officeart/2005/8/layout/chevron2"/>
    <dgm:cxn modelId="{C918906E-33DA-4AB8-90ED-327B75C257B6}" srcId="{4C4391BE-AE84-4DE1-98D4-D25C42195626}" destId="{29EF9BC1-A119-4FDC-852E-ECDD0E1E16FA}" srcOrd="2" destOrd="0" parTransId="{2C79F57D-6D77-4E8F-A5BB-C757966AF187}" sibTransId="{AECA990E-3A23-49EC-B478-F3CA82056E14}"/>
    <dgm:cxn modelId="{AF9F5DD1-2028-4529-A2D2-B5459D56FCE0}" type="presOf" srcId="{29EF9BC1-A119-4FDC-852E-ECDD0E1E16FA}" destId="{56027A01-062C-4E99-ACBD-4A68AA23B5E2}" srcOrd="0" destOrd="2" presId="urn:microsoft.com/office/officeart/2005/8/layout/chevron2"/>
    <dgm:cxn modelId="{C090867D-2B51-4B5A-9803-F0BD21760D28}" srcId="{FE860A6C-969B-4994-8640-74D68ADB6B9A}" destId="{09D24AE5-0C8B-465A-916C-17C674207C44}" srcOrd="1" destOrd="0" parTransId="{B548F6B6-DF64-435F-8EBD-3C385292AD3B}" sibTransId="{1134BEDE-4C57-49DD-8A61-ED828E33A8E6}"/>
    <dgm:cxn modelId="{30FCE330-EFA7-431A-8268-85540D65DC5C}" type="presOf" srcId="{6D972545-F448-4AB7-911C-67A72422EAAA}" destId="{38C71ECC-4DF9-4DDE-98B1-EA433252FEA8}" srcOrd="0" destOrd="0" presId="urn:microsoft.com/office/officeart/2005/8/layout/chevron2"/>
    <dgm:cxn modelId="{023B0836-6C8B-40B7-BBBF-F0EBBDF91701}" type="presOf" srcId="{09B5CD2A-32E4-4BC4-9473-586C2B04082C}" destId="{59ABE62D-6FA0-4071-AAE3-4A2D3BFBA988}" srcOrd="0" destOrd="0" presId="urn:microsoft.com/office/officeart/2005/8/layout/chevron2"/>
    <dgm:cxn modelId="{5AB0A2A7-5880-44E3-9625-CA8F25A75C80}" srcId="{4C4391BE-AE84-4DE1-98D4-D25C42195626}" destId="{6A3A2C94-3B1F-43B3-A4BB-BD64230FE776}" srcOrd="0" destOrd="0" parTransId="{ED9EAAE2-AC94-4019-AD5A-192532A7899B}" sibTransId="{621413FE-CC3E-43E6-8191-B150558B375A}"/>
    <dgm:cxn modelId="{F5BBAC03-605E-40D3-A7BD-791E6ACC8FA7}" type="presParOf" srcId="{5B18F21B-1E53-4C28-ADE6-0F73D53F8FF0}" destId="{74ADA7EE-8A00-485B-8999-99B2017DEBFF}" srcOrd="0" destOrd="0" presId="urn:microsoft.com/office/officeart/2005/8/layout/chevron2"/>
    <dgm:cxn modelId="{1657491B-66D2-41A9-B132-E88BE49974F0}" type="presParOf" srcId="{74ADA7EE-8A00-485B-8999-99B2017DEBFF}" destId="{22D6AB2A-4320-4056-ACD3-D4F2C9A9455A}" srcOrd="0" destOrd="0" presId="urn:microsoft.com/office/officeart/2005/8/layout/chevron2"/>
    <dgm:cxn modelId="{98CC7B70-BCCB-4F38-A4F1-6510575B236A}" type="presParOf" srcId="{74ADA7EE-8A00-485B-8999-99B2017DEBFF}" destId="{C275EAE7-4C82-4EB5-B7A6-59290DB1CC2A}" srcOrd="1" destOrd="0" presId="urn:microsoft.com/office/officeart/2005/8/layout/chevron2"/>
    <dgm:cxn modelId="{26E671B9-AA29-4A7A-B208-9E4DCD0DA509}" type="presParOf" srcId="{5B18F21B-1E53-4C28-ADE6-0F73D53F8FF0}" destId="{EA6FCB57-4695-48A0-8796-54FFF7E4A448}" srcOrd="1" destOrd="0" presId="urn:microsoft.com/office/officeart/2005/8/layout/chevron2"/>
    <dgm:cxn modelId="{E78E87FE-153E-4F9E-AD90-FBEA3E8D4EB8}" type="presParOf" srcId="{5B18F21B-1E53-4C28-ADE6-0F73D53F8FF0}" destId="{F1CBF3F1-FE31-4807-8DDF-B34101721011}" srcOrd="2" destOrd="0" presId="urn:microsoft.com/office/officeart/2005/8/layout/chevron2"/>
    <dgm:cxn modelId="{F350BBEA-8E9A-4AB9-B63A-936807F33C26}" type="presParOf" srcId="{F1CBF3F1-FE31-4807-8DDF-B34101721011}" destId="{B92479E4-F85E-4ABE-AC9B-715EABAAFF78}" srcOrd="0" destOrd="0" presId="urn:microsoft.com/office/officeart/2005/8/layout/chevron2"/>
    <dgm:cxn modelId="{BE0CE91C-B8AB-4198-8AEC-5EDC85100D4B}" type="presParOf" srcId="{F1CBF3F1-FE31-4807-8DDF-B34101721011}" destId="{59ABE62D-6FA0-4071-AAE3-4A2D3BFBA988}" srcOrd="1" destOrd="0" presId="urn:microsoft.com/office/officeart/2005/8/layout/chevron2"/>
    <dgm:cxn modelId="{3EEF101C-FE74-49A5-A843-CB8084485BB0}" type="presParOf" srcId="{5B18F21B-1E53-4C28-ADE6-0F73D53F8FF0}" destId="{3ACF4721-526B-4796-A316-AEE12F93F9D4}" srcOrd="3" destOrd="0" presId="urn:microsoft.com/office/officeart/2005/8/layout/chevron2"/>
    <dgm:cxn modelId="{95BA25A6-F238-4221-8779-F83032737B16}" type="presParOf" srcId="{5B18F21B-1E53-4C28-ADE6-0F73D53F8FF0}" destId="{B6973C6B-66BF-45EE-8276-5AFEDED4897D}" srcOrd="4" destOrd="0" presId="urn:microsoft.com/office/officeart/2005/8/layout/chevron2"/>
    <dgm:cxn modelId="{FD60C4EB-4B48-4B6E-888F-1F332EB2B1D3}" type="presParOf" srcId="{B6973C6B-66BF-45EE-8276-5AFEDED4897D}" destId="{38C71ECC-4DF9-4DDE-98B1-EA433252FEA8}" srcOrd="0" destOrd="0" presId="urn:microsoft.com/office/officeart/2005/8/layout/chevron2"/>
    <dgm:cxn modelId="{B80DDA22-0878-45BA-A052-72432C632A52}" type="presParOf" srcId="{B6973C6B-66BF-45EE-8276-5AFEDED4897D}" destId="{C6E0CDD2-3242-4AB4-AF0D-D30464B5ED1F}" srcOrd="1" destOrd="0" presId="urn:microsoft.com/office/officeart/2005/8/layout/chevron2"/>
    <dgm:cxn modelId="{971978AD-7275-4814-8C7A-DE1936E44964}" type="presParOf" srcId="{5B18F21B-1E53-4C28-ADE6-0F73D53F8FF0}" destId="{1508DDA1-6679-4FF8-A7BE-4432542B450D}" srcOrd="5" destOrd="0" presId="urn:microsoft.com/office/officeart/2005/8/layout/chevron2"/>
    <dgm:cxn modelId="{BDAABC25-408D-4054-834D-89A8B769F3DC}" type="presParOf" srcId="{5B18F21B-1E53-4C28-ADE6-0F73D53F8FF0}" destId="{52B65001-472A-42F2-8805-FA269B53C0BF}" srcOrd="6" destOrd="0" presId="urn:microsoft.com/office/officeart/2005/8/layout/chevron2"/>
    <dgm:cxn modelId="{BA7359F4-185E-4987-A3B6-D09BD9C7956D}" type="presParOf" srcId="{52B65001-472A-42F2-8805-FA269B53C0BF}" destId="{1F52DA3A-862F-483C-B756-628D0C9A0D4A}" srcOrd="0" destOrd="0" presId="urn:microsoft.com/office/officeart/2005/8/layout/chevron2"/>
    <dgm:cxn modelId="{0AD3E89B-2C1F-491B-AE35-0AAB1A5A1BC9}" type="presParOf" srcId="{52B65001-472A-42F2-8805-FA269B53C0BF}" destId="{56027A01-062C-4E99-ACBD-4A68AA23B5E2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D76035E-C32A-44EA-89BA-B0FAE48BFFC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A9B36B8-3197-48B5-AAB2-1EF652259137}" type="datetimeFigureOut">
              <a:rPr lang="da-DK" smtClean="0"/>
              <a:pPr/>
              <a:t>30-08-2019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Strategic</a:t>
            </a:r>
            <a:r>
              <a:rPr lang="da-DK" dirty="0" smtClean="0"/>
              <a:t> CSR </a:t>
            </a:r>
            <a:r>
              <a:rPr lang="da-DK" dirty="0" err="1" smtClean="0"/>
              <a:t>compliance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Elements of </a:t>
            </a:r>
            <a:r>
              <a:rPr lang="da-DK" dirty="0" err="1" smtClean="0"/>
              <a:t>strategic</a:t>
            </a:r>
            <a:r>
              <a:rPr lang="da-DK" dirty="0" smtClean="0"/>
              <a:t> CSR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428625" y="1535113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Developing</a:t>
            </a:r>
            <a:r>
              <a:rPr lang="da-DK" dirty="0" smtClean="0"/>
              <a:t> </a:t>
            </a:r>
            <a:r>
              <a:rPr lang="da-DK" dirty="0" err="1" smtClean="0"/>
              <a:t>Strategic</a:t>
            </a:r>
            <a:r>
              <a:rPr lang="da-DK" dirty="0" smtClean="0"/>
              <a:t> CSR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a-DK" dirty="0" err="1" smtClean="0"/>
              <a:t>Developing</a:t>
            </a:r>
            <a:r>
              <a:rPr lang="da-DK" dirty="0" smtClean="0"/>
              <a:t> </a:t>
            </a:r>
            <a:r>
              <a:rPr lang="da-DK" dirty="0" err="1" smtClean="0"/>
              <a:t>Strategic</a:t>
            </a:r>
            <a:r>
              <a:rPr lang="da-DK" dirty="0" smtClean="0"/>
              <a:t> CSR </a:t>
            </a:r>
            <a:r>
              <a:rPr lang="da-DK" dirty="0" err="1" smtClean="0"/>
              <a:t>begins</a:t>
            </a:r>
            <a:r>
              <a:rPr lang="da-DK" dirty="0" smtClean="0"/>
              <a:t> </a:t>
            </a:r>
            <a:r>
              <a:rPr lang="en-US" dirty="0" smtClean="0"/>
              <a:t>when the CSR foundation in the </a:t>
            </a:r>
            <a:r>
              <a:rPr lang="da-DK" dirty="0" err="1" smtClean="0"/>
              <a:t>enterprise</a:t>
            </a:r>
            <a:r>
              <a:rPr lang="da-DK" dirty="0" smtClean="0"/>
              <a:t> is solid</a:t>
            </a:r>
          </a:p>
          <a:p>
            <a:r>
              <a:rPr lang="en-US" dirty="0" smtClean="0"/>
              <a:t>to move beyond compliance and engage in “strategic CSR”</a:t>
            </a:r>
          </a:p>
          <a:p>
            <a:pPr lvl="1"/>
            <a:r>
              <a:rPr lang="da-DK" dirty="0" err="1" smtClean="0"/>
              <a:t>evaluate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r>
              <a:rPr lang="da-DK" dirty="0" smtClean="0"/>
              <a:t> of CSR </a:t>
            </a:r>
            <a:r>
              <a:rPr lang="en-US" dirty="0" smtClean="0"/>
              <a:t>compliance thru a review and </a:t>
            </a:r>
            <a:r>
              <a:rPr lang="da-DK" dirty="0" err="1" smtClean="0"/>
              <a:t>assessment</a:t>
            </a:r>
            <a:r>
              <a:rPr lang="da-DK" dirty="0" smtClean="0"/>
              <a:t> of the </a:t>
            </a:r>
            <a:r>
              <a:rPr lang="da-DK" dirty="0" err="1" smtClean="0"/>
              <a:t>company’s</a:t>
            </a:r>
            <a:r>
              <a:rPr lang="da-DK" dirty="0" smtClean="0"/>
              <a:t> </a:t>
            </a:r>
            <a:r>
              <a:rPr lang="da-DK" dirty="0" err="1" smtClean="0"/>
              <a:t>current</a:t>
            </a:r>
            <a:r>
              <a:rPr lang="da-DK" dirty="0" smtClean="0"/>
              <a:t> CSR </a:t>
            </a:r>
            <a:r>
              <a:rPr lang="da-DK" dirty="0" err="1" smtClean="0"/>
              <a:t>policies</a:t>
            </a:r>
            <a:r>
              <a:rPr lang="da-DK" dirty="0" smtClean="0"/>
              <a:t> and </a:t>
            </a:r>
            <a:r>
              <a:rPr lang="da-DK" dirty="0" err="1" smtClean="0"/>
              <a:t>practices</a:t>
            </a:r>
            <a:endParaRPr lang="da-DK" dirty="0" smtClean="0"/>
          </a:p>
          <a:p>
            <a:pPr lvl="1"/>
            <a:r>
              <a:rPr lang="en-US" dirty="0" smtClean="0"/>
              <a:t>to make CSR profitable, corporations may want to move beyond compliance and incorporate strategic CSR in line with business area, key competencies to create shared value, </a:t>
            </a:r>
            <a:r>
              <a:rPr lang="da-DK" dirty="0" smtClean="0"/>
              <a:t>innovation etc</a:t>
            </a:r>
            <a:r>
              <a:rPr lang="da-DK" dirty="0" smtClean="0"/>
              <a:t>.)</a:t>
            </a:r>
          </a:p>
          <a:p>
            <a:pPr lvl="1"/>
            <a:r>
              <a:rPr lang="da-DK" dirty="0" err="1" smtClean="0"/>
              <a:t>Integrate</a:t>
            </a:r>
            <a:r>
              <a:rPr lang="da-DK" dirty="0" smtClean="0"/>
              <a:t> CSR </a:t>
            </a:r>
            <a:r>
              <a:rPr lang="da-DK" dirty="0" err="1" smtClean="0"/>
              <a:t>into</a:t>
            </a:r>
            <a:r>
              <a:rPr lang="da-DK" dirty="0" smtClean="0"/>
              <a:t> the </a:t>
            </a:r>
            <a:r>
              <a:rPr lang="da-DK" dirty="0" err="1" smtClean="0"/>
              <a:t>values</a:t>
            </a:r>
            <a:r>
              <a:rPr lang="da-DK" dirty="0" smtClean="0"/>
              <a:t> of the </a:t>
            </a:r>
            <a:r>
              <a:rPr lang="da-DK" dirty="0" err="1" smtClean="0"/>
              <a:t>enterprise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Developing</a:t>
            </a:r>
            <a:r>
              <a:rPr lang="da-DK" dirty="0" smtClean="0"/>
              <a:t> </a:t>
            </a:r>
            <a:r>
              <a:rPr lang="da-DK" dirty="0" err="1" smtClean="0"/>
              <a:t>olid</a:t>
            </a:r>
            <a:r>
              <a:rPr lang="da-DK" dirty="0" smtClean="0"/>
              <a:t> CSR </a:t>
            </a:r>
            <a:r>
              <a:rPr lang="da-DK" dirty="0" err="1" smtClean="0"/>
              <a:t>compliance</a:t>
            </a:r>
            <a:endParaRPr lang="da-DK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642910" y="1714494"/>
          <a:ext cx="7643866" cy="3278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Step 1: Workplace </a:t>
            </a:r>
            <a:r>
              <a:rPr lang="en-US" b="1" dirty="0" smtClean="0"/>
              <a:t>Cooperation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Ensure that employees </a:t>
            </a:r>
            <a:r>
              <a:rPr lang="en-US" dirty="0" smtClean="0"/>
              <a:t>and their representatives </a:t>
            </a:r>
            <a:r>
              <a:rPr lang="en-US" dirty="0" smtClean="0"/>
              <a:t>through social dialogue participate </a:t>
            </a:r>
            <a:r>
              <a:rPr lang="en-US" dirty="0" smtClean="0"/>
              <a:t>with </a:t>
            </a:r>
            <a:r>
              <a:rPr lang="en-US" dirty="0" smtClean="0"/>
              <a:t>management in </a:t>
            </a:r>
            <a:r>
              <a:rPr lang="en-US" dirty="0" smtClean="0"/>
              <a:t>resolving issues of common concern </a:t>
            </a:r>
            <a:endParaRPr lang="da-DK" dirty="0" smtClean="0"/>
          </a:p>
          <a:p>
            <a:r>
              <a:rPr lang="en-US" dirty="0" smtClean="0"/>
              <a:t>CSR </a:t>
            </a:r>
            <a:r>
              <a:rPr lang="en-US" dirty="0" smtClean="0"/>
              <a:t>Working Group/CSR Cooperation Committee is vital in integrating the company’s CSR </a:t>
            </a:r>
            <a:r>
              <a:rPr lang="en-US" dirty="0" err="1" smtClean="0"/>
              <a:t>inititatives</a:t>
            </a:r>
            <a:endParaRPr lang="en-US" dirty="0" smtClean="0"/>
          </a:p>
          <a:p>
            <a:pPr lvl="1"/>
            <a:r>
              <a:rPr lang="en-US" dirty="0" smtClean="0"/>
              <a:t>Assessment </a:t>
            </a:r>
            <a:r>
              <a:rPr lang="en-US" dirty="0" smtClean="0"/>
              <a:t>of the company’s compliance to international CSR standards and </a:t>
            </a:r>
            <a:r>
              <a:rPr lang="en-US" dirty="0" smtClean="0"/>
              <a:t>guidelines</a:t>
            </a:r>
          </a:p>
          <a:p>
            <a:pPr lvl="1"/>
            <a:r>
              <a:rPr lang="en-US" dirty="0" smtClean="0"/>
              <a:t>Furthering </a:t>
            </a:r>
            <a:r>
              <a:rPr lang="en-US" dirty="0" smtClean="0"/>
              <a:t>the company’s solid CSR compliance. </a:t>
            </a:r>
            <a:endParaRPr lang="da-DK" dirty="0" smtClean="0"/>
          </a:p>
          <a:p>
            <a:r>
              <a:rPr lang="en-US" dirty="0" smtClean="0"/>
              <a:t>The CSR </a:t>
            </a:r>
            <a:r>
              <a:rPr lang="en-US" dirty="0" smtClean="0"/>
              <a:t>Cooperation Committee should be composed of responsible employee and management </a:t>
            </a:r>
            <a:r>
              <a:rPr lang="en-US" dirty="0" smtClean="0"/>
              <a:t>representatives</a:t>
            </a:r>
          </a:p>
          <a:p>
            <a:r>
              <a:rPr lang="en-US" dirty="0" smtClean="0"/>
              <a:t>The CSR Cooperation Committee </a:t>
            </a:r>
            <a:r>
              <a:rPr lang="en-US" dirty="0" smtClean="0"/>
              <a:t>‘</a:t>
            </a:r>
            <a:r>
              <a:rPr lang="en-US" dirty="0" err="1" smtClean="0"/>
              <a:t>stasks</a:t>
            </a:r>
            <a:r>
              <a:rPr lang="en-US" dirty="0" smtClean="0"/>
              <a:t>, dialogues, and reporting should be anchored in the </a:t>
            </a:r>
            <a:r>
              <a:rPr lang="en-US" dirty="0" err="1" smtClean="0"/>
              <a:t>organisation</a:t>
            </a:r>
            <a:r>
              <a:rPr lang="en-US" dirty="0" smtClean="0"/>
              <a:t>. 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Step 2: Review of Policies and </a:t>
            </a:r>
            <a:r>
              <a:rPr lang="en-US" b="1" dirty="0" smtClean="0"/>
              <a:t>Procedures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A </a:t>
            </a:r>
            <a:r>
              <a:rPr lang="en-US" dirty="0" smtClean="0"/>
              <a:t>review of the company’s current policies and procedures related to CSR and the Triple Bottom Line. </a:t>
            </a:r>
            <a:endParaRPr lang="en-US" dirty="0" smtClean="0"/>
          </a:p>
          <a:p>
            <a:pPr lvl="0"/>
            <a:r>
              <a:rPr lang="en-US" dirty="0" smtClean="0"/>
              <a:t>Going through internal </a:t>
            </a:r>
            <a:r>
              <a:rPr lang="en-US" dirty="0" smtClean="0"/>
              <a:t>policies, documents, and procedures that are of </a:t>
            </a:r>
            <a:r>
              <a:rPr lang="en-US" dirty="0" smtClean="0"/>
              <a:t>relevance</a:t>
            </a:r>
          </a:p>
          <a:p>
            <a:pPr lvl="1"/>
            <a:r>
              <a:rPr lang="en-US" dirty="0" smtClean="0"/>
              <a:t>HR policies</a:t>
            </a:r>
          </a:p>
          <a:p>
            <a:pPr lvl="1"/>
            <a:r>
              <a:rPr lang="en-US" dirty="0" smtClean="0"/>
              <a:t>Employee </a:t>
            </a:r>
            <a:r>
              <a:rPr lang="en-US" dirty="0" smtClean="0"/>
              <a:t>satisfaction </a:t>
            </a:r>
            <a:r>
              <a:rPr lang="en-US" dirty="0" smtClean="0"/>
              <a:t>surveys</a:t>
            </a:r>
          </a:p>
          <a:p>
            <a:pPr lvl="1"/>
            <a:r>
              <a:rPr lang="en-US" dirty="0" smtClean="0"/>
              <a:t>Environment policies</a:t>
            </a:r>
          </a:p>
          <a:p>
            <a:pPr lvl="1"/>
            <a:r>
              <a:rPr lang="en-US" dirty="0" smtClean="0"/>
              <a:t>Other </a:t>
            </a:r>
            <a:r>
              <a:rPr lang="en-US" dirty="0" smtClean="0"/>
              <a:t>relevant governing documents in the </a:t>
            </a:r>
            <a:r>
              <a:rPr lang="en-US" dirty="0" err="1" smtClean="0"/>
              <a:t>organisation</a:t>
            </a:r>
            <a:r>
              <a:rPr lang="en-US" dirty="0" smtClean="0"/>
              <a:t>. </a:t>
            </a:r>
            <a:endParaRPr lang="da-DK" dirty="0" smtClean="0"/>
          </a:p>
          <a:p>
            <a:pPr lvl="0"/>
            <a:r>
              <a:rPr lang="en-US" dirty="0" smtClean="0"/>
              <a:t>Identify </a:t>
            </a:r>
            <a:r>
              <a:rPr lang="en-US" dirty="0" smtClean="0"/>
              <a:t>any missing policies, and/or other </a:t>
            </a:r>
            <a:r>
              <a:rPr lang="en-US" dirty="0" smtClean="0"/>
              <a:t>gaps</a:t>
            </a:r>
          </a:p>
          <a:p>
            <a:pPr lvl="0"/>
            <a:r>
              <a:rPr lang="en-US" dirty="0" smtClean="0"/>
              <a:t>Identify </a:t>
            </a:r>
            <a:r>
              <a:rPr lang="en-US" dirty="0" smtClean="0"/>
              <a:t>mitigation in case of any gaps and/or high risks 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Step 3: Formulation of Policy Commitment on </a:t>
            </a:r>
            <a:r>
              <a:rPr lang="en-US" b="1" dirty="0" smtClean="0"/>
              <a:t>CSR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Identifying </a:t>
            </a:r>
            <a:r>
              <a:rPr lang="en-US" dirty="0" smtClean="0"/>
              <a:t>the level of the company’s ambition for working with </a:t>
            </a:r>
            <a:r>
              <a:rPr lang="en-US" dirty="0" smtClean="0"/>
              <a:t>CSR</a:t>
            </a:r>
          </a:p>
          <a:p>
            <a:pPr lvl="1"/>
            <a:r>
              <a:rPr lang="en-US" dirty="0" smtClean="0"/>
              <a:t>Is the company targeting ONLY compliance with existing national and international standards and guidelines?</a:t>
            </a:r>
          </a:p>
          <a:p>
            <a:pPr lvl="1"/>
            <a:r>
              <a:rPr lang="en-US" dirty="0" smtClean="0"/>
              <a:t>Or is it going beyond compliance and establish CSR as a strategic model?</a:t>
            </a:r>
          </a:p>
          <a:p>
            <a:pPr lvl="0"/>
            <a:r>
              <a:rPr lang="en-US" dirty="0" smtClean="0"/>
              <a:t>Describing </a:t>
            </a:r>
            <a:r>
              <a:rPr lang="en-US" dirty="0" smtClean="0"/>
              <a:t>the Mission/Vision of the company. </a:t>
            </a:r>
            <a:endParaRPr lang="en-US" dirty="0" smtClean="0"/>
          </a:p>
          <a:p>
            <a:pPr lvl="1"/>
            <a:r>
              <a:rPr lang="en-US" dirty="0" smtClean="0"/>
              <a:t>NOTE</a:t>
            </a:r>
            <a:r>
              <a:rPr lang="en-US" dirty="0" smtClean="0"/>
              <a:t>: In this task, management participation is very </a:t>
            </a:r>
            <a:r>
              <a:rPr lang="en-US" dirty="0" smtClean="0"/>
              <a:t>important</a:t>
            </a:r>
            <a:r>
              <a:rPr lang="en-US" dirty="0" smtClean="0"/>
              <a:t>! </a:t>
            </a:r>
            <a:endParaRPr lang="da-DK" dirty="0" smtClean="0"/>
          </a:p>
          <a:p>
            <a:pPr lvl="0"/>
            <a:r>
              <a:rPr lang="en-US" dirty="0" smtClean="0"/>
              <a:t>Describing the CSR policy for adaptation in the company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NOTE</a:t>
            </a:r>
            <a:r>
              <a:rPr lang="en-US" dirty="0" smtClean="0"/>
              <a:t>: Management buy-in and ownership is very important in this process. Otherwise, the CSR policy and strategy will not be institutionalized nor anchored in the </a:t>
            </a:r>
            <a:r>
              <a:rPr lang="en-US" dirty="0" err="1" smtClean="0"/>
              <a:t>organisation</a:t>
            </a:r>
            <a:r>
              <a:rPr lang="en-US" dirty="0" smtClean="0"/>
              <a:t>. 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Step 4: Due Diligence Process</a:t>
            </a:r>
            <a:r>
              <a:rPr lang="da-DK" b="1" dirty="0" smtClean="0"/>
              <a:t/>
            </a:r>
            <a:br>
              <a:rPr lang="da-DK" b="1" dirty="0" smtClean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Assess </a:t>
            </a:r>
            <a:r>
              <a:rPr lang="en-US" dirty="0" smtClean="0"/>
              <a:t>the impacts – positive or negative – of the company’s business operations on human </a:t>
            </a:r>
            <a:r>
              <a:rPr lang="en-US" dirty="0" smtClean="0"/>
              <a:t>rights</a:t>
            </a:r>
          </a:p>
          <a:p>
            <a:pPr lvl="0"/>
            <a:r>
              <a:rPr lang="en-US" dirty="0" smtClean="0"/>
              <a:t>Identification</a:t>
            </a:r>
            <a:r>
              <a:rPr lang="en-US" dirty="0" smtClean="0"/>
              <a:t>, description of existing initiatives to prevent and mitigate negative impact. </a:t>
            </a:r>
            <a:endParaRPr lang="en-US" dirty="0" smtClean="0"/>
          </a:p>
          <a:p>
            <a:pPr lvl="1"/>
            <a:r>
              <a:rPr lang="en-US" dirty="0" smtClean="0"/>
              <a:t>NOTE</a:t>
            </a:r>
            <a:r>
              <a:rPr lang="en-US" dirty="0" smtClean="0"/>
              <a:t>: Here, feedbacks from affected stakeholders &amp; other sources are drawn, and can be drawn, without compromising commercial confidentiality. </a:t>
            </a:r>
            <a:endParaRPr lang="da-DK" dirty="0" smtClean="0"/>
          </a:p>
          <a:p>
            <a:pPr lvl="0"/>
            <a:r>
              <a:rPr lang="en-US" dirty="0" smtClean="0"/>
              <a:t>Incorporate findings into existing policies, procedures, and practices. More importantly, companies </a:t>
            </a:r>
            <a:r>
              <a:rPr lang="en-US" dirty="0" smtClean="0"/>
              <a:t>must act </a:t>
            </a:r>
            <a:r>
              <a:rPr lang="en-US" dirty="0" smtClean="0"/>
              <a:t>upon the findings. </a:t>
            </a:r>
            <a:endParaRPr lang="da-DK" dirty="0" smtClean="0"/>
          </a:p>
          <a:p>
            <a:pPr lvl="0"/>
            <a:r>
              <a:rPr lang="en-US" dirty="0" smtClean="0"/>
              <a:t>Track and communicate performance frequently and ensure access to information. 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496103-E831-46E8-8F0A-E6584D3E097E}"/>
</file>

<file path=customXml/itemProps2.xml><?xml version="1.0" encoding="utf-8"?>
<ds:datastoreItem xmlns:ds="http://schemas.openxmlformats.org/officeDocument/2006/customXml" ds:itemID="{705A7D5C-4342-4EED-9473-04AED4B434F7}"/>
</file>

<file path=customXml/itemProps3.xml><?xml version="1.0" encoding="utf-8"?>
<ds:datastoreItem xmlns:ds="http://schemas.openxmlformats.org/officeDocument/2006/customXml" ds:itemID="{AC62A4C3-C9AB-40D7-8E3F-737EE3BAC2E4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1520</TotalTime>
  <Words>564</Words>
  <Application>Microsoft Office PowerPoint</Application>
  <PresentationFormat>Skærmshow (16:9)</PresentationFormat>
  <Paragraphs>61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8</vt:i4>
      </vt:variant>
    </vt:vector>
  </HeadingPairs>
  <TitlesOfParts>
    <vt:vector size="9" baseType="lpstr">
      <vt:lpstr>SD Consortium</vt:lpstr>
      <vt:lpstr>Strategic CSR compliance</vt:lpstr>
      <vt:lpstr>Elements of strategic CSR</vt:lpstr>
      <vt:lpstr>Developing Strategic CSR</vt:lpstr>
      <vt:lpstr>Developing olid CSR compliance</vt:lpstr>
      <vt:lpstr>Step 1: Workplace Cooperation</vt:lpstr>
      <vt:lpstr>Step 2: Review of Policies and Procedures</vt:lpstr>
      <vt:lpstr>Step 3: Formulation of Policy Commitment on CSR</vt:lpstr>
      <vt:lpstr>Step 4: Due Diligence Process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CSR compliance</dc:title>
  <dc:creator>Jens Bundvad</dc:creator>
  <cp:lastModifiedBy>Jens Bundvad</cp:lastModifiedBy>
  <cp:revision>12</cp:revision>
  <dcterms:created xsi:type="dcterms:W3CDTF">2019-08-29T21:17:40Z</dcterms:created>
  <dcterms:modified xsi:type="dcterms:W3CDTF">2019-08-31T06:50:18Z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