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5" r:id="rId3"/>
    <p:sldId id="264" r:id="rId4"/>
    <p:sldId id="256" r:id="rId5"/>
    <p:sldId id="257" r:id="rId6"/>
    <p:sldId id="259" r:id="rId7"/>
    <p:sldId id="260" r:id="rId8"/>
    <p:sldId id="261" r:id="rId9"/>
    <p:sldId id="262" r:id="rId10"/>
    <p:sldId id="263" r:id="rId11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538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D6CA-98DE-4E14-A846-CA387DD92955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4A458-14D6-408B-811C-C6258276558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00560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4A458-14D6-408B-811C-C6258276558D}" type="slidenum">
              <a:rPr lang="da-DK" smtClean="0"/>
              <a:pPr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10346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</a:t>
            </a:fld>
            <a:endParaRPr lang="da-DK" dirty="0"/>
          </a:p>
        </p:txBody>
      </p:sp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and </a:t>
            </a:r>
            <a:r>
              <a:rPr lang="da-DK" dirty="0" err="1" smtClean="0"/>
              <a:t>conflict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+mj-lt"/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8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Conflicts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recognition</a:t>
            </a:r>
            <a:r>
              <a:rPr lang="da-DK" dirty="0" smtClean="0"/>
              <a:t> of </a:t>
            </a:r>
            <a:r>
              <a:rPr lang="da-DK" dirty="0" err="1" smtClean="0"/>
              <a:t>trade</a:t>
            </a:r>
            <a:r>
              <a:rPr lang="da-DK" dirty="0" smtClean="0"/>
              <a:t> unions and </a:t>
            </a:r>
            <a:r>
              <a:rPr lang="da-DK" dirty="0" err="1" smtClean="0"/>
              <a:t>freedom</a:t>
            </a:r>
            <a:r>
              <a:rPr lang="da-DK" dirty="0" smtClean="0"/>
              <a:t> of association (</a:t>
            </a:r>
            <a:r>
              <a:rPr lang="da-DK" dirty="0" err="1" smtClean="0"/>
              <a:t>workers</a:t>
            </a:r>
            <a:r>
              <a:rPr lang="da-DK" dirty="0" smtClean="0"/>
              <a:t> Rights)</a:t>
            </a:r>
          </a:p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compliance</a:t>
            </a:r>
            <a:r>
              <a:rPr lang="da-DK" dirty="0" smtClean="0"/>
              <a:t> with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law</a:t>
            </a:r>
            <a:r>
              <a:rPr lang="da-DK" dirty="0" smtClean="0"/>
              <a:t> (Rights)</a:t>
            </a:r>
          </a:p>
          <a:p>
            <a:r>
              <a:rPr lang="da-DK" dirty="0" err="1" smtClean="0"/>
              <a:t>Conflict</a:t>
            </a:r>
            <a:r>
              <a:rPr lang="da-DK" dirty="0" smtClean="0"/>
              <a:t> over distribution of profit</a:t>
            </a:r>
          </a:p>
          <a:p>
            <a:pPr lvl="1"/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smtClean="0"/>
              <a:t>/ </a:t>
            </a:r>
            <a:r>
              <a:rPr lang="da-DK" dirty="0" err="1" smtClean="0"/>
              <a:t>pay</a:t>
            </a:r>
            <a:endParaRPr lang="da-DK" dirty="0" smtClean="0"/>
          </a:p>
          <a:p>
            <a:pPr lvl="1"/>
            <a:r>
              <a:rPr lang="da-DK" dirty="0" err="1" smtClean="0"/>
              <a:t>Living</a:t>
            </a:r>
            <a:r>
              <a:rPr lang="da-DK" dirty="0" smtClean="0"/>
              <a:t> </a:t>
            </a:r>
            <a:r>
              <a:rPr lang="da-DK" dirty="0" err="1" smtClean="0"/>
              <a:t>wages</a:t>
            </a:r>
            <a:r>
              <a:rPr lang="da-DK" dirty="0" smtClean="0"/>
              <a:t> – minimum </a:t>
            </a:r>
            <a:r>
              <a:rPr lang="da-DK" dirty="0" err="1" smtClean="0"/>
              <a:t>wages</a:t>
            </a:r>
            <a:r>
              <a:rPr lang="da-DK" dirty="0" smtClean="0"/>
              <a:t> – fair </a:t>
            </a:r>
            <a:r>
              <a:rPr lang="da-DK" dirty="0" err="1" smtClean="0"/>
              <a:t>share</a:t>
            </a:r>
            <a:r>
              <a:rPr lang="da-DK" dirty="0" smtClean="0"/>
              <a:t> of profits</a:t>
            </a:r>
          </a:p>
          <a:p>
            <a:r>
              <a:rPr lang="da-DK" dirty="0" err="1" smtClean="0"/>
              <a:t>Dissatisfaction</a:t>
            </a:r>
            <a:r>
              <a:rPr lang="da-DK" dirty="0" smtClean="0"/>
              <a:t> and protest over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endParaRPr lang="da-DK" dirty="0" smtClean="0"/>
          </a:p>
          <a:p>
            <a:pPr lvl="1"/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, </a:t>
            </a:r>
            <a:r>
              <a:rPr lang="da-DK" dirty="0" smtClean="0"/>
              <a:t>breaks</a:t>
            </a:r>
          </a:p>
          <a:p>
            <a:pPr lvl="1"/>
            <a:r>
              <a:rPr lang="da-DK" dirty="0" err="1" smtClean="0"/>
              <a:t>Dangerous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Exploitation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harassment</a:t>
            </a:r>
            <a:endParaRPr lang="da-DK" dirty="0" smtClean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10</a:t>
            </a:fld>
            <a:endParaRPr lang="da-DK" dirty="0"/>
          </a:p>
        </p:txBody>
      </p:sp>
      <p:sp>
        <p:nvSpPr>
          <p:cNvPr id="2" name="Rektangel 1"/>
          <p:cNvSpPr/>
          <p:nvPr/>
        </p:nvSpPr>
        <p:spPr>
          <a:xfrm>
            <a:off x="395536" y="951570"/>
            <a:ext cx="8568952" cy="491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endParaRPr lang="da-DK" sz="2400" b="1" dirty="0">
              <a:solidFill>
                <a:prstClr val="black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Sharing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and </a:t>
            </a:r>
            <a:r>
              <a:rPr lang="da-DK" dirty="0" err="1" smtClean="0"/>
              <a:t>persprctive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Importance of sharing knowledge and perspectives </a:t>
            </a:r>
            <a:r>
              <a:rPr lang="en-US" dirty="0" smtClean="0"/>
              <a:t>on</a:t>
            </a:r>
          </a:p>
          <a:p>
            <a:r>
              <a:rPr lang="en-US" dirty="0" smtClean="0"/>
              <a:t>Productivity (</a:t>
            </a:r>
            <a:r>
              <a:rPr lang="en-US" dirty="0" smtClean="0"/>
              <a:t>value addition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Working conditions </a:t>
            </a:r>
          </a:p>
          <a:p>
            <a:pPr>
              <a:buNone/>
            </a:pPr>
            <a:r>
              <a:rPr lang="en-US" dirty="0" smtClean="0"/>
              <a:t>Part </a:t>
            </a:r>
            <a:r>
              <a:rPr lang="en-US" dirty="0" smtClean="0"/>
              <a:t>of reaching negotiated </a:t>
            </a:r>
            <a:r>
              <a:rPr lang="en-US" dirty="0" smtClean="0"/>
              <a:t>solutions</a:t>
            </a:r>
          </a:p>
          <a:p>
            <a:r>
              <a:rPr lang="en-US" dirty="0" smtClean="0"/>
              <a:t>Collective bargaining</a:t>
            </a:r>
          </a:p>
          <a:p>
            <a:r>
              <a:rPr lang="en-US" dirty="0" smtClean="0"/>
              <a:t>Dispute </a:t>
            </a:r>
            <a:r>
              <a:rPr lang="en-US" dirty="0" smtClean="0"/>
              <a:t>settlement</a:t>
            </a:r>
          </a:p>
          <a:p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Basic principles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Employers and workers should be aware of relying on each other.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Workers should make their arguments and explain how demands will benefit employers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Requests and demands should be made with reason </a:t>
            </a:r>
            <a:r>
              <a:rPr lang="da-DK" dirty="0" smtClean="0"/>
              <a:t>(</a:t>
            </a:r>
            <a:r>
              <a:rPr lang="da-DK" dirty="0" err="1" smtClean="0"/>
              <a:t>Reasonable</a:t>
            </a:r>
            <a:r>
              <a:rPr lang="da-DK" dirty="0" smtClean="0"/>
              <a:t> </a:t>
            </a:r>
            <a:r>
              <a:rPr lang="da-DK" dirty="0" err="1" smtClean="0"/>
              <a:t>demands</a:t>
            </a:r>
            <a:r>
              <a:rPr lang="da-DK" dirty="0" smtClean="0"/>
              <a:t>)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86553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Social </a:t>
            </a:r>
            <a:r>
              <a:rPr lang="en-GB" dirty="0" smtClean="0"/>
              <a:t>dialogue: </a:t>
            </a:r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consensus seeking approach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means to improve cooperation and industrial relations </a:t>
            </a:r>
            <a:r>
              <a:rPr lang="en-GB" dirty="0"/>
              <a:t>between employers and workers. </a:t>
            </a: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that important</a:t>
            </a:r>
            <a:r>
              <a:rPr lang="en-GB" dirty="0" smtClean="0"/>
              <a:t>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24370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Balancing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Compromise</a:t>
            </a:r>
            <a:r>
              <a:rPr lang="da-DK" dirty="0" smtClean="0"/>
              <a:t> is </a:t>
            </a:r>
            <a:r>
              <a:rPr lang="da-DK" dirty="0" err="1" smtClean="0"/>
              <a:t>crucial</a:t>
            </a:r>
            <a:r>
              <a:rPr lang="da-DK" dirty="0" smtClean="0"/>
              <a:t> </a:t>
            </a:r>
            <a:r>
              <a:rPr lang="da-DK" dirty="0" smtClean="0"/>
              <a:t>for </a:t>
            </a:r>
            <a:r>
              <a:rPr lang="da-DK" dirty="0" err="1" smtClean="0"/>
              <a:t>finding</a:t>
            </a:r>
            <a:r>
              <a:rPr lang="da-DK" dirty="0" smtClean="0"/>
              <a:t> solutions</a:t>
            </a:r>
          </a:p>
          <a:p>
            <a:r>
              <a:rPr lang="da-DK" dirty="0" smtClean="0"/>
              <a:t>Balancing </a:t>
            </a:r>
            <a:r>
              <a:rPr lang="da-DK" dirty="0" err="1" smtClean="0"/>
              <a:t>interests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secure</a:t>
            </a:r>
            <a:r>
              <a:rPr lang="da-DK" dirty="0" smtClean="0"/>
              <a:t> </a:t>
            </a:r>
            <a:r>
              <a:rPr lang="da-DK" dirty="0" err="1" smtClean="0"/>
              <a:t>satisfaction</a:t>
            </a:r>
            <a:r>
              <a:rPr lang="da-DK" dirty="0" smtClean="0"/>
              <a:t> and </a:t>
            </a:r>
            <a:r>
              <a:rPr lang="da-DK" dirty="0" err="1" smtClean="0"/>
              <a:t>ownership</a:t>
            </a:r>
            <a:endParaRPr lang="da-DK" dirty="0" smtClean="0"/>
          </a:p>
          <a:p>
            <a:r>
              <a:rPr lang="da-DK" dirty="0" err="1" smtClean="0"/>
              <a:t>Ownership</a:t>
            </a:r>
            <a:r>
              <a:rPr lang="da-DK" dirty="0" smtClean="0"/>
              <a:t> </a:t>
            </a:r>
            <a:r>
              <a:rPr lang="da-DK" dirty="0" smtClean="0"/>
              <a:t>of agreements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ensure</a:t>
            </a:r>
            <a:r>
              <a:rPr lang="da-DK" dirty="0" smtClean="0"/>
              <a:t> action on the </a:t>
            </a:r>
            <a:r>
              <a:rPr lang="da-DK" dirty="0" err="1" smtClean="0"/>
              <a:t>ground</a:t>
            </a:r>
            <a:r>
              <a:rPr lang="da-DK" dirty="0" smtClean="0"/>
              <a:t> (</a:t>
            </a:r>
            <a:r>
              <a:rPr lang="da-DK" dirty="0" err="1" smtClean="0"/>
              <a:t>compliance</a:t>
            </a:r>
            <a:r>
              <a:rPr lang="da-DK" dirty="0" smtClean="0"/>
              <a:t> and </a:t>
            </a:r>
            <a:r>
              <a:rPr lang="da-DK" dirty="0" err="1" smtClean="0"/>
              <a:t>enforcement</a:t>
            </a:r>
            <a:r>
              <a:rPr lang="da-DK" dirty="0" smtClean="0"/>
              <a:t>)</a:t>
            </a:r>
          </a:p>
          <a:p>
            <a:r>
              <a:rPr lang="da-DK" dirty="0"/>
              <a:t>T</a:t>
            </a:r>
            <a:r>
              <a:rPr lang="da-DK" dirty="0" smtClean="0"/>
              <a:t>rust and </a:t>
            </a:r>
            <a:r>
              <a:rPr lang="da-DK" dirty="0" err="1" smtClean="0"/>
              <a:t>confidence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</a:t>
            </a:r>
            <a:r>
              <a:rPr lang="da-DK" dirty="0" err="1" smtClean="0"/>
              <a:t>when</a:t>
            </a:r>
            <a:r>
              <a:rPr lang="da-DK" dirty="0" smtClean="0"/>
              <a:t> </a:t>
            </a:r>
            <a:r>
              <a:rPr lang="da-DK" dirty="0" err="1" smtClean="0"/>
              <a:t>building</a:t>
            </a:r>
            <a:r>
              <a:rPr lang="da-DK" dirty="0" smtClean="0"/>
              <a:t> the future </a:t>
            </a:r>
            <a:r>
              <a:rPr lang="da-DK" dirty="0" err="1" smtClean="0"/>
              <a:t>together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5611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Interests of Employers and Workers, respectively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?</a:t>
            </a:r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endParaRPr lang="da-DK" dirty="0" smtClean="0">
              <a:ea typeface="ＭＳ Ｐゴシック" pitchFamily="34" charset="-128"/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9555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12" name="Pladsholder til indhold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Mainly economic!</a:t>
            </a:r>
          </a:p>
          <a:p>
            <a:pPr lvl="1"/>
            <a:r>
              <a:rPr lang="en-US" dirty="0" smtClean="0"/>
              <a:t>Profits </a:t>
            </a:r>
            <a:r>
              <a:rPr lang="en-US" dirty="0" smtClean="0"/>
              <a:t>= Return on investments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/>
              <a:t>Business Perspective</a:t>
            </a:r>
          </a:p>
          <a:p>
            <a:pPr lvl="1"/>
            <a:r>
              <a:rPr lang="en-US" dirty="0" smtClean="0"/>
              <a:t>Productivity </a:t>
            </a:r>
            <a:r>
              <a:rPr lang="en-US" dirty="0" smtClean="0"/>
              <a:t>(Value addition)</a:t>
            </a:r>
          </a:p>
          <a:p>
            <a:pPr lvl="2"/>
            <a:r>
              <a:rPr lang="en-US" dirty="0" smtClean="0"/>
              <a:t>Optimizing </a:t>
            </a:r>
            <a:r>
              <a:rPr lang="en-US" dirty="0" smtClean="0"/>
              <a:t>value addition</a:t>
            </a:r>
          </a:p>
          <a:p>
            <a:pPr lvl="2"/>
            <a:r>
              <a:rPr lang="en-US" dirty="0" smtClean="0"/>
              <a:t>Product quality …</a:t>
            </a:r>
          </a:p>
          <a:p>
            <a:pPr lvl="2"/>
            <a:r>
              <a:rPr lang="en-US" dirty="0" smtClean="0"/>
              <a:t>Branding (Image)…</a:t>
            </a:r>
          </a:p>
          <a:p>
            <a:pPr lvl="2"/>
            <a:r>
              <a:rPr lang="en-US" dirty="0" smtClean="0"/>
              <a:t>Market Access…</a:t>
            </a:r>
          </a:p>
          <a:p>
            <a:pPr lvl="1"/>
            <a:r>
              <a:rPr lang="en-US" dirty="0" smtClean="0"/>
              <a:t>Keeping production costs down</a:t>
            </a:r>
          </a:p>
          <a:p>
            <a:r>
              <a:rPr lang="en-US" dirty="0" smtClean="0"/>
              <a:t>Stability </a:t>
            </a:r>
            <a:r>
              <a:rPr lang="en-US" dirty="0" smtClean="0"/>
              <a:t>/ predictability!</a:t>
            </a:r>
          </a:p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6517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Security</a:t>
            </a:r>
          </a:p>
          <a:p>
            <a:r>
              <a:rPr lang="da-DK" dirty="0" smtClean="0"/>
              <a:t>Control</a:t>
            </a:r>
          </a:p>
          <a:p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err="1" smtClean="0"/>
              <a:t>Opportunity</a:t>
            </a:r>
            <a:endParaRPr lang="da-DK" dirty="0" smtClean="0"/>
          </a:p>
          <a:p>
            <a:r>
              <a:rPr lang="da-DK" dirty="0" err="1" smtClean="0"/>
              <a:t>Maximizing</a:t>
            </a:r>
            <a:r>
              <a:rPr lang="da-DK" dirty="0" smtClean="0"/>
              <a:t> </a:t>
            </a:r>
            <a:r>
              <a:rPr lang="da-DK" dirty="0" err="1" smtClean="0"/>
              <a:t>livelihood</a:t>
            </a:r>
            <a:r>
              <a:rPr lang="da-DK" dirty="0" smtClean="0"/>
              <a:t> and </a:t>
            </a:r>
            <a:r>
              <a:rPr lang="da-DK" dirty="0" err="1" smtClean="0"/>
              <a:t>choice</a:t>
            </a:r>
            <a:r>
              <a:rPr lang="da-DK" dirty="0" smtClean="0"/>
              <a:t> in </a:t>
            </a:r>
            <a:r>
              <a:rPr lang="da-DK" dirty="0" err="1" smtClean="0"/>
              <a:t>life</a:t>
            </a:r>
            <a:endParaRPr lang="da-DK" dirty="0"/>
          </a:p>
          <a:p>
            <a:pPr lvl="1"/>
            <a:r>
              <a:rPr lang="da-DK" dirty="0" err="1" smtClean="0"/>
              <a:t>Income</a:t>
            </a:r>
            <a:r>
              <a:rPr lang="da-DK" dirty="0" smtClean="0"/>
              <a:t> </a:t>
            </a:r>
          </a:p>
          <a:p>
            <a:pPr lvl="1"/>
            <a:r>
              <a:rPr lang="da-DK" dirty="0" smtClean="0"/>
              <a:t>Health </a:t>
            </a:r>
            <a:r>
              <a:rPr lang="da-DK" dirty="0" smtClean="0"/>
              <a:t>and </a:t>
            </a:r>
            <a:r>
              <a:rPr lang="da-DK" dirty="0" err="1" smtClean="0"/>
              <a:t>safety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employability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Flexibility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4549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dirty="0" smtClean="0"/>
              <a:t>Productivity </a:t>
            </a:r>
            <a:r>
              <a:rPr lang="da-DK" dirty="0" err="1" smtClean="0"/>
              <a:t>interconnected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:</a:t>
            </a:r>
          </a:p>
          <a:p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err="1" smtClean="0"/>
              <a:t>Experience</a:t>
            </a:r>
            <a:r>
              <a:rPr lang="da-DK" dirty="0" smtClean="0"/>
              <a:t> </a:t>
            </a:r>
            <a:r>
              <a:rPr lang="da-DK" dirty="0" smtClean="0"/>
              <a:t>+ Education and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err="1" smtClean="0"/>
              <a:t>levels</a:t>
            </a:r>
            <a:r>
              <a:rPr lang="da-DK" dirty="0" smtClean="0"/>
              <a:t> /</a:t>
            </a:r>
            <a:r>
              <a:rPr lang="da-DK" dirty="0" err="1" smtClean="0"/>
              <a:t>pay</a:t>
            </a:r>
            <a:r>
              <a:rPr lang="da-DK" dirty="0" smtClean="0"/>
              <a:t> </a:t>
            </a:r>
            <a:r>
              <a:rPr lang="da-DK" dirty="0" smtClean="0"/>
              <a:t>systems</a:t>
            </a:r>
          </a:p>
          <a:p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 </a:t>
            </a:r>
            <a:endParaRPr lang="da-DK" dirty="0" smtClean="0"/>
          </a:p>
          <a:p>
            <a:pPr lvl="1"/>
            <a:r>
              <a:rPr lang="da-DK" dirty="0" err="1" smtClean="0"/>
              <a:t>Daily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weekly</a:t>
            </a:r>
            <a:r>
              <a:rPr lang="da-DK" dirty="0" smtClean="0"/>
              <a:t>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 /</a:t>
            </a:r>
            <a:r>
              <a:rPr lang="da-DK" dirty="0" err="1" smtClean="0"/>
              <a:t>work-life</a:t>
            </a:r>
            <a:r>
              <a:rPr lang="da-DK" dirty="0" smtClean="0"/>
              <a:t> </a:t>
            </a:r>
            <a:r>
              <a:rPr lang="da-DK" dirty="0" smtClean="0"/>
              <a:t>balance</a:t>
            </a:r>
          </a:p>
          <a:p>
            <a:pPr lvl="1"/>
            <a:r>
              <a:rPr lang="da-DK" dirty="0" smtClean="0"/>
              <a:t>OHS </a:t>
            </a:r>
            <a:r>
              <a:rPr lang="da-DK" dirty="0" smtClean="0"/>
              <a:t>+ </a:t>
            </a:r>
            <a:r>
              <a:rPr lang="da-DK" dirty="0" err="1" smtClean="0"/>
              <a:t>Welfare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endParaRPr lang="da-DK" dirty="0" smtClean="0"/>
          </a:p>
          <a:p>
            <a:r>
              <a:rPr lang="da-DK" dirty="0" smtClean="0"/>
              <a:t>Motivation </a:t>
            </a:r>
            <a:r>
              <a:rPr lang="da-DK" dirty="0" smtClean="0"/>
              <a:t>and </a:t>
            </a:r>
            <a:r>
              <a:rPr lang="da-DK" dirty="0" err="1" smtClean="0"/>
              <a:t>loyalty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11713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41C16C-A173-44D5-8DFC-7F487488254B}"/>
</file>

<file path=customXml/itemProps2.xml><?xml version="1.0" encoding="utf-8"?>
<ds:datastoreItem xmlns:ds="http://schemas.openxmlformats.org/officeDocument/2006/customXml" ds:itemID="{1BA94D58-FA0D-482A-BB02-CA5EA2F7F3F1}"/>
</file>

<file path=customXml/itemProps3.xml><?xml version="1.0" encoding="utf-8"?>
<ds:datastoreItem xmlns:ds="http://schemas.openxmlformats.org/officeDocument/2006/customXml" ds:itemID="{D151DECC-96DF-4CDD-B42D-B99242B8C048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1114</TotalTime>
  <Words>314</Words>
  <Application>Microsoft Office PowerPoint</Application>
  <PresentationFormat>Skærmshow (16:9)</PresentationFormat>
  <Paragraphs>73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SD Consortium</vt:lpstr>
      <vt:lpstr>Shared interest and conflict</vt:lpstr>
      <vt:lpstr>Sharing knowledge and persprctive</vt:lpstr>
      <vt:lpstr>      Basic principles      </vt:lpstr>
      <vt:lpstr>Why is that important?</vt:lpstr>
      <vt:lpstr>Balancing Interests</vt:lpstr>
      <vt:lpstr> Interests of Employers and Workers, respectively? </vt:lpstr>
      <vt:lpstr>Interests of Employers:</vt:lpstr>
      <vt:lpstr>Interests of Workers:</vt:lpstr>
      <vt:lpstr>Common interests</vt:lpstr>
      <vt:lpstr>Conflicts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Training Workshop on mediation and negotiation skills  for improved social dialogue at the level of Township Conciliation Bodies »  6th to 8th of February 2018 Yangon</dc:title>
  <dc:creator>Philip Nordentoft</dc:creator>
  <cp:lastModifiedBy>Jens Bundvad</cp:lastModifiedBy>
  <cp:revision>28</cp:revision>
  <dcterms:created xsi:type="dcterms:W3CDTF">2018-01-31T11:47:15Z</dcterms:created>
  <dcterms:modified xsi:type="dcterms:W3CDTF">2019-08-23T11:52:29Z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pno</vt:lpwstr>
  </property>
  <property fmtid="{D5CDD505-2E9C-101B-9397-08002B2CF9AE}" pid="3" name="DL_AuthorInitials">
    <vt:lpwstr>pno</vt:lpwstr>
  </property>
  <property fmtid="{D5CDD505-2E9C-101B-9397-08002B2CF9AE}" pid="4" name="fInit">
    <vt:lpwstr>pno</vt:lpwstr>
  </property>
  <property fmtid="{D5CDD505-2E9C-101B-9397-08002B2CF9AE}" pid="5" name="fNavn">
    <vt:lpwstr>Philip Nordentoft</vt:lpwstr>
  </property>
  <property fmtid="{D5CDD505-2E9C-101B-9397-08002B2CF9AE}" pid="6" name="fAfdeling">
    <vt:lpwstr>East Africa</vt:lpwstr>
  </property>
  <property fmtid="{D5CDD505-2E9C-101B-9397-08002B2CF9AE}" pid="7" name="fEpost">
    <vt:lpwstr>pno@loftf.dk</vt:lpwstr>
  </property>
  <property fmtid="{D5CDD505-2E9C-101B-9397-08002B2CF9AE}" pid="8" name="fLogo">
    <vt:lpwstr>http://www.exformatics.com/images/logo_new.jpg</vt:lpwstr>
  </property>
  <property fmtid="{D5CDD505-2E9C-101B-9397-08002B2CF9AE}" pid="9" name="fKontor">
    <vt:lpwstr>East Africa</vt:lpwstr>
  </property>
  <property fmtid="{D5CDD505-2E9C-101B-9397-08002B2CF9AE}" pid="10" name="ContentTypeId">
    <vt:lpwstr>0x01010007270EE79A760F45A45B3BED0EC22C2C</vt:lpwstr>
  </property>
</Properties>
</file>