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9" r:id="rId10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> is not </a:t>
            </a:r>
            <a:r>
              <a:rPr lang="da-DK" dirty="0" err="1" smtClean="0"/>
              <a:t>isolated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Factory</a:t>
            </a:r>
            <a:endParaRPr lang="da-DK" dirty="0"/>
          </a:p>
        </p:txBody>
      </p:sp>
      <p:grpSp>
        <p:nvGrpSpPr>
          <p:cNvPr id="11" name="Gruppe 10"/>
          <p:cNvGrpSpPr/>
          <p:nvPr/>
        </p:nvGrpSpPr>
        <p:grpSpPr>
          <a:xfrm>
            <a:off x="2643174" y="1714494"/>
            <a:ext cx="2544074" cy="2686500"/>
            <a:chOff x="2857488" y="1643056"/>
            <a:chExt cx="2544074" cy="2686500"/>
          </a:xfrm>
        </p:grpSpPr>
        <p:pic>
          <p:nvPicPr>
            <p:cNvPr id="13315" name="Picture 3" descr="F:\Dropbox\JB - LO-FTF\Activity Concept Catalogue\Billeder\Value Chain-for PPT.jpg"/>
            <p:cNvPicPr>
              <a:picLocks noChangeAspect="1" noChangeArrowheads="1"/>
            </p:cNvPicPr>
            <p:nvPr/>
          </p:nvPicPr>
          <p:blipFill>
            <a:blip r:embed="rId2"/>
            <a:srcRect l="31750" r="53169"/>
            <a:stretch>
              <a:fillRect/>
            </a:stretch>
          </p:blipFill>
          <p:spPr bwMode="auto">
            <a:xfrm>
              <a:off x="3143240" y="1643056"/>
              <a:ext cx="1357322" cy="2686500"/>
            </a:xfrm>
            <a:prstGeom prst="rect">
              <a:avLst/>
            </a:prstGeom>
            <a:noFill/>
          </p:spPr>
        </p:pic>
        <p:sp>
          <p:nvSpPr>
            <p:cNvPr id="7" name="Rektangel 6"/>
            <p:cNvSpPr/>
            <p:nvPr/>
          </p:nvSpPr>
          <p:spPr>
            <a:xfrm>
              <a:off x="4214810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" name="Rektangel 7"/>
            <p:cNvSpPr/>
            <p:nvPr/>
          </p:nvSpPr>
          <p:spPr>
            <a:xfrm>
              <a:off x="2857488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kstboks 8"/>
            <p:cNvSpPr txBox="1"/>
            <p:nvPr/>
          </p:nvSpPr>
          <p:spPr>
            <a:xfrm>
              <a:off x="4357686" y="2357436"/>
              <a:ext cx="1043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Employer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Tekstboks 9"/>
            <p:cNvSpPr txBox="1"/>
            <p:nvPr/>
          </p:nvSpPr>
          <p:spPr>
            <a:xfrm>
              <a:off x="3857620" y="3643320"/>
              <a:ext cx="9206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Workers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Upstream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 r="51581"/>
          <a:stretch>
            <a:fillRect/>
          </a:stretch>
        </p:blipFill>
        <p:spPr bwMode="auto">
          <a:xfrm>
            <a:off x="71406" y="1714494"/>
            <a:ext cx="4357718" cy="26865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4000496" y="3000378"/>
            <a:ext cx="50006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Tekstboks 5"/>
          <p:cNvSpPr txBox="1"/>
          <p:nvPr/>
        </p:nvSpPr>
        <p:spPr>
          <a:xfrm>
            <a:off x="428596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Downstream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Demands</a:t>
            </a:r>
            <a:r>
              <a:rPr lang="da-DK" dirty="0" smtClean="0"/>
              <a:t> </a:t>
            </a:r>
            <a:r>
              <a:rPr lang="da-DK" dirty="0" err="1" smtClean="0"/>
              <a:t>coming</a:t>
            </a:r>
            <a:r>
              <a:rPr lang="da-DK" dirty="0" smtClean="0"/>
              <a:t> back </a:t>
            </a:r>
            <a:r>
              <a:rPr lang="da-DK" dirty="0" err="1" smtClean="0"/>
              <a:t>down</a:t>
            </a:r>
            <a:r>
              <a:rPr lang="da-DK" dirty="0" smtClean="0"/>
              <a:t> the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Kombinationstegning 8"/>
          <p:cNvSpPr/>
          <p:nvPr/>
        </p:nvSpPr>
        <p:spPr>
          <a:xfrm rot="11374373">
            <a:off x="5730273" y="3603879"/>
            <a:ext cx="913115" cy="26005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Kombinationstegning 9"/>
          <p:cNvSpPr/>
          <p:nvPr/>
        </p:nvSpPr>
        <p:spPr>
          <a:xfrm rot="11374373">
            <a:off x="4733603" y="3584840"/>
            <a:ext cx="1906324" cy="38484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374373">
            <a:off x="3667641" y="3529046"/>
            <a:ext cx="2966680" cy="54106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51044" y="3393680"/>
            <a:ext cx="4556798" cy="99264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69945" y="3336535"/>
            <a:ext cx="5833112" cy="1157060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kstboks 14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kstboks 1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Web of </a:t>
            </a:r>
            <a:r>
              <a:rPr lang="da-DK" dirty="0" err="1" smtClean="0"/>
              <a:t>many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7" name="Tekstboks 16"/>
          <p:cNvSpPr txBox="1"/>
          <p:nvPr/>
        </p:nvSpPr>
        <p:spPr>
          <a:xfrm>
            <a:off x="428596" y="4286262"/>
            <a:ext cx="1935145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Factory</a:t>
            </a:r>
            <a:r>
              <a:rPr lang="da-DK" sz="1600" dirty="0" smtClean="0"/>
              <a:t> </a:t>
            </a:r>
            <a:r>
              <a:rPr lang="da-DK" sz="1600" dirty="0" err="1" smtClean="0"/>
              <a:t>neighbours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6" name="Rektangel 15"/>
          <p:cNvSpPr/>
          <p:nvPr/>
        </p:nvSpPr>
        <p:spPr>
          <a:xfrm>
            <a:off x="285720" y="2643188"/>
            <a:ext cx="2857520" cy="10715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ektangel 16"/>
          <p:cNvSpPr/>
          <p:nvPr/>
        </p:nvSpPr>
        <p:spPr>
          <a:xfrm>
            <a:off x="4071934" y="2000246"/>
            <a:ext cx="5072066" cy="157163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ektangel 17"/>
          <p:cNvSpPr/>
          <p:nvPr/>
        </p:nvSpPr>
        <p:spPr>
          <a:xfrm>
            <a:off x="0" y="1142990"/>
            <a:ext cx="8929718" cy="85725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4071934" y="3571882"/>
            <a:ext cx="5072066" cy="142876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Ellipse 19"/>
          <p:cNvSpPr/>
          <p:nvPr/>
        </p:nvSpPr>
        <p:spPr>
          <a:xfrm>
            <a:off x="71406" y="1500180"/>
            <a:ext cx="5500726" cy="2928958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Company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 err="1" smtClean="0"/>
              <a:t>Employer</a:t>
            </a:r>
            <a:endParaRPr lang="da-DK" dirty="0" smtClean="0"/>
          </a:p>
          <a:p>
            <a:r>
              <a:rPr lang="da-DK" dirty="0" smtClean="0"/>
              <a:t>Union in </a:t>
            </a:r>
            <a:r>
              <a:rPr lang="da-DK" dirty="0" err="1" smtClean="0"/>
              <a:t>company</a:t>
            </a:r>
            <a:endParaRPr lang="da-DK" dirty="0" smtClean="0"/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National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8" name="Pladsholder til indhol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a-DK" dirty="0" err="1" smtClean="0"/>
              <a:t>Employers</a:t>
            </a:r>
            <a:r>
              <a:rPr lang="da-DK" dirty="0" smtClean="0"/>
              <a:t>’ federation</a:t>
            </a:r>
          </a:p>
          <a:p>
            <a:r>
              <a:rPr lang="da-DK" dirty="0" smtClean="0"/>
              <a:t>National union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Reversing</a:t>
            </a:r>
            <a:r>
              <a:rPr lang="da-DK" dirty="0" smtClean="0"/>
              <a:t> the </a:t>
            </a:r>
            <a:r>
              <a:rPr lang="da-DK" dirty="0" err="1" smtClean="0"/>
              <a:t>message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184314">
            <a:off x="3819118" y="3579698"/>
            <a:ext cx="2741692" cy="717546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06726" y="3922946"/>
            <a:ext cx="1772961" cy="22656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29795" y="3816024"/>
            <a:ext cx="3040939" cy="440409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F26C6D-4983-4DD1-9149-8115C31B6F50}"/>
</file>

<file path=customXml/itemProps2.xml><?xml version="1.0" encoding="utf-8"?>
<ds:datastoreItem xmlns:ds="http://schemas.openxmlformats.org/officeDocument/2006/customXml" ds:itemID="{91CD09CA-8E27-4E3F-8A1D-7CF8D9E9F6C1}"/>
</file>

<file path=customXml/itemProps3.xml><?xml version="1.0" encoding="utf-8"?>
<ds:datastoreItem xmlns:ds="http://schemas.openxmlformats.org/officeDocument/2006/customXml" ds:itemID="{F73B9D3D-69F7-4C5D-A776-985969D1C967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1366</TotalTime>
  <Words>114</Words>
  <Application>Microsoft Office PowerPoint</Application>
  <PresentationFormat>Skærmshow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SD Consortium</vt:lpstr>
      <vt:lpstr>Social dialogue is not isolated</vt:lpstr>
      <vt:lpstr>Factory</vt:lpstr>
      <vt:lpstr>Upstream Value Chain</vt:lpstr>
      <vt:lpstr>Downstream Value Chain</vt:lpstr>
      <vt:lpstr>Demands coming back down the Value Chain</vt:lpstr>
      <vt:lpstr>Web of many interests</vt:lpstr>
      <vt:lpstr>Social Dialogue</vt:lpstr>
      <vt:lpstr>Social dialogue</vt:lpstr>
      <vt:lpstr>Reversing the message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Jens Bundvad</dc:creator>
  <cp:lastModifiedBy>Jens Bundvad</cp:lastModifiedBy>
  <cp:revision>18</cp:revision>
  <dcterms:created xsi:type="dcterms:W3CDTF">2019-08-24T11:14:46Z</dcterms:created>
  <dcterms:modified xsi:type="dcterms:W3CDTF">2019-08-31T07:45:45Z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