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diagrams/data1.xml" ContentType="application/vnd.openxmlformats-officedocument.drawingml.diagramData+xml"/>
  <Override PartName="/ppt/diagrams/data3.xml" ContentType="application/vnd.openxmlformats-officedocument.drawingml.diagramData+xml"/>
  <Override PartName="/ppt/diagrams/data2.xml" ContentType="application/vnd.openxmlformats-officedocument.drawingml.diagramData+xml"/>
  <Override PartName="/ppt/presentation.xml" ContentType="application/vnd.openxmlformats-officedocument.presentationml.presentation.main+xml"/>
  <Override PartName="/ppt/slides/slide14.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8.xml" ContentType="application/vnd.openxmlformats-officedocument.presentationml.slide+xml"/>
  <Override PartName="/ppt/slides/slide7.xml" ContentType="application/vnd.openxmlformats-officedocument.presentationml.slide+xml"/>
  <Override PartName="/ppt/slides/slide6.xml" ContentType="application/vnd.openxmlformats-officedocument.presentationml.slide+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15.xml" ContentType="application/vnd.openxmlformats-officedocument.presentationml.slide+xml"/>
  <Override PartName="/ppt/slideLayouts/slideLayout2.xml" ContentType="application/vnd.openxmlformats-officedocument.presentationml.slideLayout+xml"/>
  <Override PartName="/ppt/slideMasters/slideMaster1.xml" ContentType="application/vnd.openxmlformats-officedocument.presentationml.slideMaster+xml"/>
  <Override PartName="/ppt/slideLayouts/slideLayout5.xml" ContentType="application/vnd.openxmlformats-officedocument.presentationml.slideLayout+xml"/>
  <Override PartName="/ppt/slideLayouts/slideLayout1.xml" ContentType="application/vnd.openxmlformats-officedocument.presentationml.slideLayout+xml"/>
  <Override PartName="/ppt/slideLayouts/slideLayout4.xml" ContentType="application/vnd.openxmlformats-officedocument.presentationml.slideLayout+xml"/>
  <Override PartName="/ppt/slideLayouts/slideLayout10.xml" ContentType="application/vnd.openxmlformats-officedocument.presentationml.slideLayout+xml"/>
  <Override PartName="/ppt/slideLayouts/slideLayout9.xml" ContentType="application/vnd.openxmlformats-officedocument.presentationml.slideLayout+xml"/>
  <Override PartName="/ppt/slideLayouts/slideLayout11.xml" ContentType="application/vnd.openxmlformats-officedocument.presentationml.slideLayout+xml"/>
  <Override PartName="/ppt/slideLayouts/slideLayout3.xml" ContentType="application/vnd.openxmlformats-officedocument.presentationml.slideLayout+xml"/>
  <Override PartName="/ppt/slideLayouts/slideLayout6.xml" ContentType="application/vnd.openxmlformats-officedocument.presentationml.slideLayout+xml"/>
  <Override PartName="/ppt/slideLayouts/slideLayout8.xml" ContentType="application/vnd.openxmlformats-officedocument.presentationml.slideLayout+xml"/>
  <Override PartName="/ppt/slideLayouts/slideLayout7.xml" ContentType="application/vnd.openxmlformats-officedocument.presentationml.slideLayout+xml"/>
  <Override PartName="/ppt/diagrams/quickStyle1.xml" ContentType="application/vnd.openxmlformats-officedocument.drawingml.diagramStyle+xml"/>
  <Override PartName="/ppt/diagrams/layout1.xml" ContentType="application/vnd.openxmlformats-officedocument.drawingml.diagramLayout+xml"/>
  <Override PartName="/ppt/diagrams/colors1.xml" ContentType="application/vnd.openxmlformats-officedocument.drawingml.diagramColors+xml"/>
  <Override PartName="/ppt/diagrams/layout2.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theme/theme1.xml" ContentType="application/vnd.openxmlformats-officedocument.theme+xml"/>
  <Override PartName="/ppt/diagrams/layout3.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tableStyles.xml" ContentType="application/vnd.openxmlformats-officedocument.presentationml.tableStyles+xml"/>
  <Override PartName="/ppt/presProps.xml" ContentType="application/vnd.openxmlformats-officedocument.presentationml.presProps+xml"/>
  <Override PartName="/ppt/viewProps.xml" ContentType="application/vnd.openxmlformats-officedocument.presentationml.viewProps+xml"/>
  <Override PartName="/docProps/custom.xml" ContentType="application/vnd.openxmlformats-officedocument.custom-properties+xml"/>
  <Override PartName="/docProps/app.xml" ContentType="application/vnd.openxmlformats-officedocument.extended-properties+xml"/>
  <Override PartName="/docProps/core.xml" ContentType="application/vnd.openxmlformats-package.core-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70" r:id="rId2"/>
    <p:sldId id="257" r:id="rId3"/>
    <p:sldId id="271" r:id="rId4"/>
    <p:sldId id="259" r:id="rId5"/>
    <p:sldId id="272" r:id="rId6"/>
    <p:sldId id="260" r:id="rId7"/>
    <p:sldId id="261" r:id="rId8"/>
    <p:sldId id="262" r:id="rId9"/>
    <p:sldId id="263" r:id="rId10"/>
    <p:sldId id="264" r:id="rId11"/>
    <p:sldId id="265" r:id="rId12"/>
    <p:sldId id="266" r:id="rId13"/>
    <p:sldId id="267" r:id="rId14"/>
    <p:sldId id="268" r:id="rId15"/>
    <p:sldId id="269" r:id="rId16"/>
  </p:sldIdLst>
  <p:sldSz cx="9144000" cy="5143500" type="screen16x9"/>
  <p:notesSz cx="6858000" cy="9144000"/>
  <p:defaultTextStyle>
    <a:defPPr>
      <a:defRPr lang="da-DK"/>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149" d="100"/>
          <a:sy n="149" d="100"/>
        </p:scale>
        <p:origin x="-538" y="-72"/>
      </p:cViewPr>
      <p:guideLst>
        <p:guide orient="horz" pos="162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customXml" Target="../customXml/item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customXml" Target="../customXml/item3.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customXml" Target="../customXml/item2.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43880EC-90C3-4C45-A095-0B36488147B1}" type="doc">
      <dgm:prSet loTypeId="urn:microsoft.com/office/officeart/2005/8/layout/process1" loCatId="process" qsTypeId="urn:microsoft.com/office/officeart/2005/8/quickstyle/simple1" qsCatId="simple" csTypeId="urn:microsoft.com/office/officeart/2005/8/colors/accent1_2" csCatId="accent1" phldr="1"/>
      <dgm:spPr/>
    </dgm:pt>
    <dgm:pt modelId="{BC506918-CF6F-44A0-A209-0F1D5257BCBB}">
      <dgm:prSet phldrT="[Tekst]"/>
      <dgm:spPr/>
      <dgm:t>
        <a:bodyPr/>
        <a:lstStyle/>
        <a:p>
          <a:r>
            <a:rPr lang="da-DK" b="1" dirty="0" err="1" smtClean="0"/>
            <a:t>Strong</a:t>
          </a:r>
          <a:r>
            <a:rPr lang="da-DK" b="1" dirty="0" smtClean="0"/>
            <a:t> and independent Trade unions (and </a:t>
          </a:r>
          <a:r>
            <a:rPr lang="da-DK" b="1" dirty="0" err="1" smtClean="0"/>
            <a:t>Employers</a:t>
          </a:r>
          <a:r>
            <a:rPr lang="da-DK" b="1" dirty="0" smtClean="0"/>
            <a:t>’ Organisations) have the </a:t>
          </a:r>
          <a:r>
            <a:rPr lang="da-DK" b="1" dirty="0" err="1" smtClean="0"/>
            <a:t>capacity</a:t>
          </a:r>
          <a:r>
            <a:rPr lang="da-DK" b="1" dirty="0" smtClean="0"/>
            <a:t> to </a:t>
          </a:r>
          <a:r>
            <a:rPr lang="da-DK" b="1" dirty="0" err="1" smtClean="0"/>
            <a:t>perform</a:t>
          </a:r>
          <a:r>
            <a:rPr lang="da-DK" b="1" dirty="0" smtClean="0"/>
            <a:t> and </a:t>
          </a:r>
          <a:r>
            <a:rPr lang="da-DK" b="1" dirty="0" err="1" smtClean="0"/>
            <a:t>facilitate</a:t>
          </a:r>
          <a:r>
            <a:rPr lang="da-DK" b="1" dirty="0" smtClean="0"/>
            <a:t> </a:t>
          </a:r>
          <a:r>
            <a:rPr lang="da-DK" b="1" dirty="0" err="1" smtClean="0"/>
            <a:t>structured</a:t>
          </a:r>
          <a:r>
            <a:rPr lang="da-DK" b="1" dirty="0" smtClean="0"/>
            <a:t> social </a:t>
          </a:r>
          <a:r>
            <a:rPr lang="da-DK" b="1" dirty="0" err="1" smtClean="0"/>
            <a:t>dialogue</a:t>
          </a:r>
          <a:endParaRPr lang="da-DK" dirty="0"/>
        </a:p>
      </dgm:t>
    </dgm:pt>
    <dgm:pt modelId="{0A18091D-0B3B-480A-B9F2-3C3AA45B8C53}" type="parTrans" cxnId="{86DCE0DE-BB35-4997-A0E1-1331B1C6C404}">
      <dgm:prSet/>
      <dgm:spPr/>
      <dgm:t>
        <a:bodyPr/>
        <a:lstStyle/>
        <a:p>
          <a:endParaRPr lang="da-DK"/>
        </a:p>
      </dgm:t>
    </dgm:pt>
    <dgm:pt modelId="{CBF4DE2C-B1AB-44E1-AD05-A3052B21A6CC}" type="sibTrans" cxnId="{86DCE0DE-BB35-4997-A0E1-1331B1C6C404}">
      <dgm:prSet/>
      <dgm:spPr/>
      <dgm:t>
        <a:bodyPr/>
        <a:lstStyle/>
        <a:p>
          <a:endParaRPr lang="da-DK"/>
        </a:p>
      </dgm:t>
    </dgm:pt>
    <dgm:pt modelId="{B65C62CA-A8EE-4EAB-8D51-309985F07EC1}">
      <dgm:prSet phldrT="[Tekst]"/>
      <dgm:spPr/>
      <dgm:t>
        <a:bodyPr/>
        <a:lstStyle/>
        <a:p>
          <a:r>
            <a:rPr lang="da-DK" b="1" dirty="0" err="1" smtClean="0"/>
            <a:t>Improved</a:t>
          </a:r>
          <a:r>
            <a:rPr lang="da-DK" b="1" dirty="0" smtClean="0"/>
            <a:t> engagement and performance of social partners in </a:t>
          </a:r>
          <a:r>
            <a:rPr lang="da-DK" b="1" dirty="0" err="1" smtClean="0"/>
            <a:t>bi-</a:t>
          </a:r>
          <a:r>
            <a:rPr lang="da-DK" b="1" dirty="0" smtClean="0"/>
            <a:t> and </a:t>
          </a:r>
          <a:r>
            <a:rPr lang="da-DK" b="1" dirty="0" err="1" smtClean="0"/>
            <a:t>tripartite</a:t>
          </a:r>
          <a:r>
            <a:rPr lang="da-DK" b="1" dirty="0" smtClean="0"/>
            <a:t> social </a:t>
          </a:r>
          <a:r>
            <a:rPr lang="da-DK" b="1" dirty="0" err="1" smtClean="0"/>
            <a:t>dialogue</a:t>
          </a:r>
          <a:r>
            <a:rPr lang="da-DK" b="1" dirty="0" smtClean="0"/>
            <a:t> at national, regional and </a:t>
          </a:r>
          <a:r>
            <a:rPr lang="da-DK" b="1" dirty="0" err="1" smtClean="0"/>
            <a:t>local</a:t>
          </a:r>
          <a:r>
            <a:rPr lang="da-DK" b="1" dirty="0" smtClean="0"/>
            <a:t> </a:t>
          </a:r>
          <a:r>
            <a:rPr lang="da-DK" b="1" dirty="0" err="1" smtClean="0"/>
            <a:t>workplace</a:t>
          </a:r>
          <a:r>
            <a:rPr lang="da-DK" b="1" dirty="0" smtClean="0"/>
            <a:t> </a:t>
          </a:r>
          <a:r>
            <a:rPr lang="da-DK" b="1" dirty="0" err="1" smtClean="0"/>
            <a:t>level</a:t>
          </a:r>
          <a:endParaRPr lang="da-DK" b="1" dirty="0"/>
        </a:p>
      </dgm:t>
    </dgm:pt>
    <dgm:pt modelId="{D671AB01-94B8-4971-86A8-937169306B7A}" type="parTrans" cxnId="{786C71CE-DAAC-49B3-BA91-F1A2F48806BB}">
      <dgm:prSet/>
      <dgm:spPr/>
      <dgm:t>
        <a:bodyPr/>
        <a:lstStyle/>
        <a:p>
          <a:endParaRPr lang="da-DK"/>
        </a:p>
      </dgm:t>
    </dgm:pt>
    <dgm:pt modelId="{A0F30252-495F-4EE1-B03F-40232FF0F3C6}" type="sibTrans" cxnId="{786C71CE-DAAC-49B3-BA91-F1A2F48806BB}">
      <dgm:prSet/>
      <dgm:spPr/>
      <dgm:t>
        <a:bodyPr/>
        <a:lstStyle/>
        <a:p>
          <a:endParaRPr lang="da-DK"/>
        </a:p>
      </dgm:t>
    </dgm:pt>
    <dgm:pt modelId="{96FC61C0-F941-4822-BA84-87AD1E006DCD}">
      <dgm:prSet phldrT="[Tekst]"/>
      <dgm:spPr/>
      <dgm:t>
        <a:bodyPr/>
        <a:lstStyle/>
        <a:p>
          <a:r>
            <a:rPr lang="da-DK" b="1" dirty="0" err="1" smtClean="0"/>
            <a:t>Improved</a:t>
          </a:r>
          <a:r>
            <a:rPr lang="da-DK" b="1" dirty="0" smtClean="0"/>
            <a:t> </a:t>
          </a:r>
          <a:r>
            <a:rPr lang="da-DK" b="1" dirty="0" err="1" smtClean="0"/>
            <a:t>framework</a:t>
          </a:r>
          <a:r>
            <a:rPr lang="da-DK" b="1" dirty="0" smtClean="0"/>
            <a:t> for social </a:t>
          </a:r>
          <a:r>
            <a:rPr lang="da-DK" b="1" dirty="0" err="1" smtClean="0"/>
            <a:t>dialogue</a:t>
          </a:r>
          <a:r>
            <a:rPr lang="da-DK" b="1" dirty="0" smtClean="0"/>
            <a:t> and </a:t>
          </a:r>
          <a:r>
            <a:rPr lang="da-DK" b="1" dirty="0" err="1" smtClean="0"/>
            <a:t>increased</a:t>
          </a:r>
          <a:r>
            <a:rPr lang="da-DK" b="1" dirty="0" smtClean="0"/>
            <a:t> </a:t>
          </a:r>
          <a:r>
            <a:rPr lang="da-DK" b="1" dirty="0" err="1" smtClean="0"/>
            <a:t>structured</a:t>
          </a:r>
          <a:r>
            <a:rPr lang="da-DK" b="1" dirty="0" smtClean="0"/>
            <a:t> </a:t>
          </a:r>
          <a:r>
            <a:rPr lang="da-DK" b="1" dirty="0" err="1" smtClean="0"/>
            <a:t>dialogue</a:t>
          </a:r>
          <a:r>
            <a:rPr lang="da-DK" b="1" dirty="0" smtClean="0"/>
            <a:t> </a:t>
          </a:r>
          <a:r>
            <a:rPr lang="da-DK" b="1" dirty="0" err="1" smtClean="0"/>
            <a:t>on</a:t>
          </a:r>
          <a:r>
            <a:rPr lang="da-DK" b="1" dirty="0" smtClean="0"/>
            <a:t> </a:t>
          </a:r>
          <a:r>
            <a:rPr lang="da-DK" b="1" dirty="0" err="1" smtClean="0"/>
            <a:t>labour</a:t>
          </a:r>
          <a:r>
            <a:rPr lang="da-DK" b="1" dirty="0" smtClean="0"/>
            <a:t> </a:t>
          </a:r>
          <a:r>
            <a:rPr lang="da-DK" b="1" dirty="0" err="1" smtClean="0"/>
            <a:t>legislation</a:t>
          </a:r>
          <a:r>
            <a:rPr lang="da-DK" b="1" dirty="0" smtClean="0"/>
            <a:t> and decent </a:t>
          </a:r>
          <a:r>
            <a:rPr lang="da-DK" b="1" dirty="0" err="1" smtClean="0"/>
            <a:t>work</a:t>
          </a:r>
          <a:r>
            <a:rPr lang="da-DK" b="1" dirty="0" smtClean="0"/>
            <a:t> </a:t>
          </a:r>
          <a:r>
            <a:rPr lang="da-DK" b="1" dirty="0" err="1" smtClean="0"/>
            <a:t>contributes</a:t>
          </a:r>
          <a:r>
            <a:rPr lang="da-DK" b="1" dirty="0" smtClean="0"/>
            <a:t> to stable </a:t>
          </a:r>
          <a:r>
            <a:rPr lang="da-DK" b="1" dirty="0" err="1" smtClean="0"/>
            <a:t>labour</a:t>
          </a:r>
          <a:r>
            <a:rPr lang="da-DK" b="1" dirty="0" smtClean="0"/>
            <a:t> </a:t>
          </a:r>
          <a:r>
            <a:rPr lang="da-DK" b="1" dirty="0" err="1" smtClean="0"/>
            <a:t>markets</a:t>
          </a:r>
          <a:r>
            <a:rPr lang="da-DK" b="1" dirty="0" smtClean="0"/>
            <a:t> and </a:t>
          </a:r>
          <a:r>
            <a:rPr lang="da-DK" b="1" dirty="0" err="1" smtClean="0"/>
            <a:t>democracy</a:t>
          </a:r>
          <a:endParaRPr lang="da-DK" b="1" dirty="0"/>
        </a:p>
      </dgm:t>
    </dgm:pt>
    <dgm:pt modelId="{E09DB7E8-BC2C-4715-825B-4004D37825D2}" type="parTrans" cxnId="{B8CFE8C8-7BA8-4DEF-9712-53673E990D78}">
      <dgm:prSet/>
      <dgm:spPr/>
      <dgm:t>
        <a:bodyPr/>
        <a:lstStyle/>
        <a:p>
          <a:endParaRPr lang="da-DK"/>
        </a:p>
      </dgm:t>
    </dgm:pt>
    <dgm:pt modelId="{2A444E0B-3297-417B-97C6-FA33243D5973}" type="sibTrans" cxnId="{B8CFE8C8-7BA8-4DEF-9712-53673E990D78}">
      <dgm:prSet/>
      <dgm:spPr/>
      <dgm:t>
        <a:bodyPr/>
        <a:lstStyle/>
        <a:p>
          <a:endParaRPr lang="da-DK"/>
        </a:p>
      </dgm:t>
    </dgm:pt>
    <dgm:pt modelId="{153203D1-6EB0-4FC6-8DBB-98A1ECE1339F}">
      <dgm:prSet phldrT="[Tekst]"/>
      <dgm:spPr/>
      <dgm:t>
        <a:bodyPr/>
        <a:lstStyle/>
        <a:p>
          <a:r>
            <a:rPr lang="da-DK" b="1" dirty="0" smtClean="0"/>
            <a:t>More </a:t>
          </a:r>
          <a:r>
            <a:rPr lang="da-DK" b="1" dirty="0" err="1" smtClean="0"/>
            <a:t>well-functioning</a:t>
          </a:r>
          <a:r>
            <a:rPr lang="da-DK" b="1" dirty="0" smtClean="0"/>
            <a:t> </a:t>
          </a:r>
          <a:r>
            <a:rPr lang="da-DK" b="1" dirty="0" err="1" smtClean="0"/>
            <a:t>labour</a:t>
          </a:r>
          <a:r>
            <a:rPr lang="da-DK" b="1" dirty="0" smtClean="0"/>
            <a:t> </a:t>
          </a:r>
          <a:r>
            <a:rPr lang="da-DK" b="1" dirty="0" err="1" smtClean="0"/>
            <a:t>markets</a:t>
          </a:r>
          <a:r>
            <a:rPr lang="da-DK" b="1" dirty="0" smtClean="0"/>
            <a:t> </a:t>
          </a:r>
          <a:r>
            <a:rPr lang="da-DK" b="1" dirty="0" err="1" smtClean="0"/>
            <a:t>paving</a:t>
          </a:r>
          <a:r>
            <a:rPr lang="da-DK" b="1" dirty="0" smtClean="0"/>
            <a:t> the </a:t>
          </a:r>
          <a:r>
            <a:rPr lang="da-DK" b="1" dirty="0" err="1" smtClean="0"/>
            <a:t>way</a:t>
          </a:r>
          <a:r>
            <a:rPr lang="da-DK" b="1" dirty="0" smtClean="0"/>
            <a:t> for </a:t>
          </a:r>
          <a:r>
            <a:rPr lang="da-DK" b="1" dirty="0" err="1" smtClean="0"/>
            <a:t>sustainable</a:t>
          </a:r>
          <a:r>
            <a:rPr lang="da-DK" b="1" dirty="0" smtClean="0"/>
            <a:t>, </a:t>
          </a:r>
          <a:r>
            <a:rPr lang="da-DK" b="1" dirty="0" err="1" smtClean="0"/>
            <a:t>inclusive</a:t>
          </a:r>
          <a:r>
            <a:rPr lang="da-DK" b="1" dirty="0" smtClean="0"/>
            <a:t> </a:t>
          </a:r>
          <a:r>
            <a:rPr lang="da-DK" b="1" dirty="0" err="1" smtClean="0"/>
            <a:t>growth</a:t>
          </a:r>
          <a:r>
            <a:rPr lang="da-DK" b="1" dirty="0" smtClean="0"/>
            <a:t> and </a:t>
          </a:r>
          <a:r>
            <a:rPr lang="da-DK" b="1" dirty="0" err="1" smtClean="0"/>
            <a:t>pocverty</a:t>
          </a:r>
          <a:r>
            <a:rPr lang="da-DK" b="1" dirty="0" smtClean="0"/>
            <a:t> </a:t>
          </a:r>
          <a:r>
            <a:rPr lang="da-DK" b="1" dirty="0" err="1" smtClean="0"/>
            <a:t>reduction</a:t>
          </a:r>
          <a:endParaRPr lang="da-DK" b="1" dirty="0"/>
        </a:p>
      </dgm:t>
    </dgm:pt>
    <dgm:pt modelId="{81E29CAE-86C4-426C-A65D-635769D6E2C1}" type="parTrans" cxnId="{E1C7898F-3C16-4AF2-8C74-FA86CB00D41F}">
      <dgm:prSet/>
      <dgm:spPr/>
      <dgm:t>
        <a:bodyPr/>
        <a:lstStyle/>
        <a:p>
          <a:endParaRPr lang="da-DK"/>
        </a:p>
      </dgm:t>
    </dgm:pt>
    <dgm:pt modelId="{F7FAD4F7-C9D9-46A8-B2F0-BACB09AD934D}" type="sibTrans" cxnId="{E1C7898F-3C16-4AF2-8C74-FA86CB00D41F}">
      <dgm:prSet/>
      <dgm:spPr/>
      <dgm:t>
        <a:bodyPr/>
        <a:lstStyle/>
        <a:p>
          <a:endParaRPr lang="da-DK"/>
        </a:p>
      </dgm:t>
    </dgm:pt>
    <dgm:pt modelId="{4C92D92B-883E-4953-82D7-F23532D12B31}" type="pres">
      <dgm:prSet presAssocID="{543880EC-90C3-4C45-A095-0B36488147B1}" presName="Name0" presStyleCnt="0">
        <dgm:presLayoutVars>
          <dgm:dir/>
          <dgm:resizeHandles val="exact"/>
        </dgm:presLayoutVars>
      </dgm:prSet>
      <dgm:spPr/>
    </dgm:pt>
    <dgm:pt modelId="{B0713299-949A-4F46-B753-07F947E85632}" type="pres">
      <dgm:prSet presAssocID="{BC506918-CF6F-44A0-A209-0F1D5257BCBB}" presName="node" presStyleLbl="node1" presStyleIdx="0" presStyleCnt="4" custScaleX="109165">
        <dgm:presLayoutVars>
          <dgm:bulletEnabled val="1"/>
        </dgm:presLayoutVars>
      </dgm:prSet>
      <dgm:spPr/>
      <dgm:t>
        <a:bodyPr/>
        <a:lstStyle/>
        <a:p>
          <a:endParaRPr lang="da-DK"/>
        </a:p>
      </dgm:t>
    </dgm:pt>
    <dgm:pt modelId="{5C7CBFA2-F6C2-4FD8-906D-9A3AF0E3E485}" type="pres">
      <dgm:prSet presAssocID="{CBF4DE2C-B1AB-44E1-AD05-A3052B21A6CC}" presName="sibTrans" presStyleLbl="sibTrans2D1" presStyleIdx="0" presStyleCnt="3"/>
      <dgm:spPr/>
      <dgm:t>
        <a:bodyPr/>
        <a:lstStyle/>
        <a:p>
          <a:endParaRPr lang="da-DK"/>
        </a:p>
      </dgm:t>
    </dgm:pt>
    <dgm:pt modelId="{B66034C4-462A-467D-8141-7664EC7D9941}" type="pres">
      <dgm:prSet presAssocID="{CBF4DE2C-B1AB-44E1-AD05-A3052B21A6CC}" presName="connectorText" presStyleLbl="sibTrans2D1" presStyleIdx="0" presStyleCnt="3"/>
      <dgm:spPr/>
      <dgm:t>
        <a:bodyPr/>
        <a:lstStyle/>
        <a:p>
          <a:endParaRPr lang="da-DK"/>
        </a:p>
      </dgm:t>
    </dgm:pt>
    <dgm:pt modelId="{4E061326-40DC-4B5F-BEB0-4E55555A20F1}" type="pres">
      <dgm:prSet presAssocID="{B65C62CA-A8EE-4EAB-8D51-309985F07EC1}" presName="node" presStyleLbl="node1" presStyleIdx="1" presStyleCnt="4" custScaleX="105456">
        <dgm:presLayoutVars>
          <dgm:bulletEnabled val="1"/>
        </dgm:presLayoutVars>
      </dgm:prSet>
      <dgm:spPr/>
      <dgm:t>
        <a:bodyPr/>
        <a:lstStyle/>
        <a:p>
          <a:endParaRPr lang="da-DK"/>
        </a:p>
      </dgm:t>
    </dgm:pt>
    <dgm:pt modelId="{76678AA8-A96F-4BB3-A16A-9AC4856B6867}" type="pres">
      <dgm:prSet presAssocID="{A0F30252-495F-4EE1-B03F-40232FF0F3C6}" presName="sibTrans" presStyleLbl="sibTrans2D1" presStyleIdx="1" presStyleCnt="3"/>
      <dgm:spPr/>
      <dgm:t>
        <a:bodyPr/>
        <a:lstStyle/>
        <a:p>
          <a:endParaRPr lang="da-DK"/>
        </a:p>
      </dgm:t>
    </dgm:pt>
    <dgm:pt modelId="{CAFDFB58-7F33-4ED2-996F-41EF040CABF8}" type="pres">
      <dgm:prSet presAssocID="{A0F30252-495F-4EE1-B03F-40232FF0F3C6}" presName="connectorText" presStyleLbl="sibTrans2D1" presStyleIdx="1" presStyleCnt="3"/>
      <dgm:spPr/>
      <dgm:t>
        <a:bodyPr/>
        <a:lstStyle/>
        <a:p>
          <a:endParaRPr lang="da-DK"/>
        </a:p>
      </dgm:t>
    </dgm:pt>
    <dgm:pt modelId="{ECA9F249-F9F5-48DF-834F-A6FB2B079D58}" type="pres">
      <dgm:prSet presAssocID="{96FC61C0-F941-4822-BA84-87AD1E006DCD}" presName="node" presStyleLbl="node1" presStyleIdx="2" presStyleCnt="4" custScaleX="105593">
        <dgm:presLayoutVars>
          <dgm:bulletEnabled val="1"/>
        </dgm:presLayoutVars>
      </dgm:prSet>
      <dgm:spPr/>
      <dgm:t>
        <a:bodyPr/>
        <a:lstStyle/>
        <a:p>
          <a:endParaRPr lang="da-DK"/>
        </a:p>
      </dgm:t>
    </dgm:pt>
    <dgm:pt modelId="{00127C78-C010-4290-9639-4E2AB8FD9AF9}" type="pres">
      <dgm:prSet presAssocID="{2A444E0B-3297-417B-97C6-FA33243D5973}" presName="sibTrans" presStyleLbl="sibTrans2D1" presStyleIdx="2" presStyleCnt="3"/>
      <dgm:spPr/>
      <dgm:t>
        <a:bodyPr/>
        <a:lstStyle/>
        <a:p>
          <a:endParaRPr lang="da-DK"/>
        </a:p>
      </dgm:t>
    </dgm:pt>
    <dgm:pt modelId="{8DD4778D-714D-48BC-BA52-F83DDAB3C983}" type="pres">
      <dgm:prSet presAssocID="{2A444E0B-3297-417B-97C6-FA33243D5973}" presName="connectorText" presStyleLbl="sibTrans2D1" presStyleIdx="2" presStyleCnt="3"/>
      <dgm:spPr/>
      <dgm:t>
        <a:bodyPr/>
        <a:lstStyle/>
        <a:p>
          <a:endParaRPr lang="da-DK"/>
        </a:p>
      </dgm:t>
    </dgm:pt>
    <dgm:pt modelId="{DDACE378-26A8-433E-8563-1C60440E523E}" type="pres">
      <dgm:prSet presAssocID="{153203D1-6EB0-4FC6-8DBB-98A1ECE1339F}" presName="node" presStyleLbl="node1" presStyleIdx="3" presStyleCnt="4" custLinFactNeighborX="-10137" custLinFactNeighborY="-1280">
        <dgm:presLayoutVars>
          <dgm:bulletEnabled val="1"/>
        </dgm:presLayoutVars>
      </dgm:prSet>
      <dgm:spPr/>
      <dgm:t>
        <a:bodyPr/>
        <a:lstStyle/>
        <a:p>
          <a:endParaRPr lang="da-DK"/>
        </a:p>
      </dgm:t>
    </dgm:pt>
  </dgm:ptLst>
  <dgm:cxnLst>
    <dgm:cxn modelId="{34E1F932-AF3B-43C0-81E6-2A89C9A68CAC}" type="presOf" srcId="{96FC61C0-F941-4822-BA84-87AD1E006DCD}" destId="{ECA9F249-F9F5-48DF-834F-A6FB2B079D58}" srcOrd="0" destOrd="0" presId="urn:microsoft.com/office/officeart/2005/8/layout/process1"/>
    <dgm:cxn modelId="{E1C7898F-3C16-4AF2-8C74-FA86CB00D41F}" srcId="{543880EC-90C3-4C45-A095-0B36488147B1}" destId="{153203D1-6EB0-4FC6-8DBB-98A1ECE1339F}" srcOrd="3" destOrd="0" parTransId="{81E29CAE-86C4-426C-A65D-635769D6E2C1}" sibTransId="{F7FAD4F7-C9D9-46A8-B2F0-BACB09AD934D}"/>
    <dgm:cxn modelId="{28BC4E50-B589-46AE-976C-A79913A8E93E}" type="presOf" srcId="{BC506918-CF6F-44A0-A209-0F1D5257BCBB}" destId="{B0713299-949A-4F46-B753-07F947E85632}" srcOrd="0" destOrd="0" presId="urn:microsoft.com/office/officeart/2005/8/layout/process1"/>
    <dgm:cxn modelId="{B8CFE8C8-7BA8-4DEF-9712-53673E990D78}" srcId="{543880EC-90C3-4C45-A095-0B36488147B1}" destId="{96FC61C0-F941-4822-BA84-87AD1E006DCD}" srcOrd="2" destOrd="0" parTransId="{E09DB7E8-BC2C-4715-825B-4004D37825D2}" sibTransId="{2A444E0B-3297-417B-97C6-FA33243D5973}"/>
    <dgm:cxn modelId="{98574DAB-05CF-4574-9FF5-0805ABD8EB3B}" type="presOf" srcId="{B65C62CA-A8EE-4EAB-8D51-309985F07EC1}" destId="{4E061326-40DC-4B5F-BEB0-4E55555A20F1}" srcOrd="0" destOrd="0" presId="urn:microsoft.com/office/officeart/2005/8/layout/process1"/>
    <dgm:cxn modelId="{52AB19DA-4393-45B6-86DA-F1CD4A26031C}" type="presOf" srcId="{2A444E0B-3297-417B-97C6-FA33243D5973}" destId="{00127C78-C010-4290-9639-4E2AB8FD9AF9}" srcOrd="0" destOrd="0" presId="urn:microsoft.com/office/officeart/2005/8/layout/process1"/>
    <dgm:cxn modelId="{B3AE8D76-408D-4A08-AB1B-97C003155612}" type="presOf" srcId="{A0F30252-495F-4EE1-B03F-40232FF0F3C6}" destId="{76678AA8-A96F-4BB3-A16A-9AC4856B6867}" srcOrd="0" destOrd="0" presId="urn:microsoft.com/office/officeart/2005/8/layout/process1"/>
    <dgm:cxn modelId="{DFF6CA86-456A-409C-93A8-5CAA19734E91}" type="presOf" srcId="{153203D1-6EB0-4FC6-8DBB-98A1ECE1339F}" destId="{DDACE378-26A8-433E-8563-1C60440E523E}" srcOrd="0" destOrd="0" presId="urn:microsoft.com/office/officeart/2005/8/layout/process1"/>
    <dgm:cxn modelId="{107211FC-ADBC-4A1A-AA34-18037E25BE2B}" type="presOf" srcId="{CBF4DE2C-B1AB-44E1-AD05-A3052B21A6CC}" destId="{B66034C4-462A-467D-8141-7664EC7D9941}" srcOrd="1" destOrd="0" presId="urn:microsoft.com/office/officeart/2005/8/layout/process1"/>
    <dgm:cxn modelId="{800D9475-EE56-4EC0-B6BC-8F844F75D072}" type="presOf" srcId="{CBF4DE2C-B1AB-44E1-AD05-A3052B21A6CC}" destId="{5C7CBFA2-F6C2-4FD8-906D-9A3AF0E3E485}" srcOrd="0" destOrd="0" presId="urn:microsoft.com/office/officeart/2005/8/layout/process1"/>
    <dgm:cxn modelId="{1159503A-D052-423C-913C-A50A6F135FEB}" type="presOf" srcId="{543880EC-90C3-4C45-A095-0B36488147B1}" destId="{4C92D92B-883E-4953-82D7-F23532D12B31}" srcOrd="0" destOrd="0" presId="urn:microsoft.com/office/officeart/2005/8/layout/process1"/>
    <dgm:cxn modelId="{44045D21-E591-4DE4-98E0-A97A6D423FCC}" type="presOf" srcId="{2A444E0B-3297-417B-97C6-FA33243D5973}" destId="{8DD4778D-714D-48BC-BA52-F83DDAB3C983}" srcOrd="1" destOrd="0" presId="urn:microsoft.com/office/officeart/2005/8/layout/process1"/>
    <dgm:cxn modelId="{451644BF-50C3-4127-8715-0C913292A2BF}" type="presOf" srcId="{A0F30252-495F-4EE1-B03F-40232FF0F3C6}" destId="{CAFDFB58-7F33-4ED2-996F-41EF040CABF8}" srcOrd="1" destOrd="0" presId="urn:microsoft.com/office/officeart/2005/8/layout/process1"/>
    <dgm:cxn modelId="{786C71CE-DAAC-49B3-BA91-F1A2F48806BB}" srcId="{543880EC-90C3-4C45-A095-0B36488147B1}" destId="{B65C62CA-A8EE-4EAB-8D51-309985F07EC1}" srcOrd="1" destOrd="0" parTransId="{D671AB01-94B8-4971-86A8-937169306B7A}" sibTransId="{A0F30252-495F-4EE1-B03F-40232FF0F3C6}"/>
    <dgm:cxn modelId="{86DCE0DE-BB35-4997-A0E1-1331B1C6C404}" srcId="{543880EC-90C3-4C45-A095-0B36488147B1}" destId="{BC506918-CF6F-44A0-A209-0F1D5257BCBB}" srcOrd="0" destOrd="0" parTransId="{0A18091D-0B3B-480A-B9F2-3C3AA45B8C53}" sibTransId="{CBF4DE2C-B1AB-44E1-AD05-A3052B21A6CC}"/>
    <dgm:cxn modelId="{8A11B5C3-F7DE-42EA-B5D6-03CEEB6192A6}" type="presParOf" srcId="{4C92D92B-883E-4953-82D7-F23532D12B31}" destId="{B0713299-949A-4F46-B753-07F947E85632}" srcOrd="0" destOrd="0" presId="urn:microsoft.com/office/officeart/2005/8/layout/process1"/>
    <dgm:cxn modelId="{9A31A239-C865-4280-8A7D-54287A7532D8}" type="presParOf" srcId="{4C92D92B-883E-4953-82D7-F23532D12B31}" destId="{5C7CBFA2-F6C2-4FD8-906D-9A3AF0E3E485}" srcOrd="1" destOrd="0" presId="urn:microsoft.com/office/officeart/2005/8/layout/process1"/>
    <dgm:cxn modelId="{E3CEFAA5-59F2-427E-AC56-3AADACFDC28A}" type="presParOf" srcId="{5C7CBFA2-F6C2-4FD8-906D-9A3AF0E3E485}" destId="{B66034C4-462A-467D-8141-7664EC7D9941}" srcOrd="0" destOrd="0" presId="urn:microsoft.com/office/officeart/2005/8/layout/process1"/>
    <dgm:cxn modelId="{4935E580-622F-401F-A2ED-47761212D2FE}" type="presParOf" srcId="{4C92D92B-883E-4953-82D7-F23532D12B31}" destId="{4E061326-40DC-4B5F-BEB0-4E55555A20F1}" srcOrd="2" destOrd="0" presId="urn:microsoft.com/office/officeart/2005/8/layout/process1"/>
    <dgm:cxn modelId="{2C7C0E5F-8AD1-4123-AB8F-A189D9241770}" type="presParOf" srcId="{4C92D92B-883E-4953-82D7-F23532D12B31}" destId="{76678AA8-A96F-4BB3-A16A-9AC4856B6867}" srcOrd="3" destOrd="0" presId="urn:microsoft.com/office/officeart/2005/8/layout/process1"/>
    <dgm:cxn modelId="{678E5FBF-0D15-454F-BC4F-6575C9656164}" type="presParOf" srcId="{76678AA8-A96F-4BB3-A16A-9AC4856B6867}" destId="{CAFDFB58-7F33-4ED2-996F-41EF040CABF8}" srcOrd="0" destOrd="0" presId="urn:microsoft.com/office/officeart/2005/8/layout/process1"/>
    <dgm:cxn modelId="{C23B60B4-C305-4290-8CAF-1BF8135FE3D6}" type="presParOf" srcId="{4C92D92B-883E-4953-82D7-F23532D12B31}" destId="{ECA9F249-F9F5-48DF-834F-A6FB2B079D58}" srcOrd="4" destOrd="0" presId="urn:microsoft.com/office/officeart/2005/8/layout/process1"/>
    <dgm:cxn modelId="{CFD949C0-4FB3-4271-BA7D-D08FCADDC9EA}" type="presParOf" srcId="{4C92D92B-883E-4953-82D7-F23532D12B31}" destId="{00127C78-C010-4290-9639-4E2AB8FD9AF9}" srcOrd="5" destOrd="0" presId="urn:microsoft.com/office/officeart/2005/8/layout/process1"/>
    <dgm:cxn modelId="{E4FA02F6-87EB-4BA0-899D-23F35346D63E}" type="presParOf" srcId="{00127C78-C010-4290-9639-4E2AB8FD9AF9}" destId="{8DD4778D-714D-48BC-BA52-F83DDAB3C983}" srcOrd="0" destOrd="0" presId="urn:microsoft.com/office/officeart/2005/8/layout/process1"/>
    <dgm:cxn modelId="{18A5105F-EF82-49AC-BC41-E82B8948F94D}" type="presParOf" srcId="{4C92D92B-883E-4953-82D7-F23532D12B31}" destId="{DDACE378-26A8-433E-8563-1C60440E523E}" srcOrd="6" destOrd="0" presId="urn:microsoft.com/office/officeart/2005/8/layout/process1"/>
  </dgm:cxnLst>
  <dgm:bg/>
  <dgm:whole/>
</dgm:dataModel>
</file>

<file path=ppt/diagrams/data2.xml><?xml version="1.0" encoding="utf-8"?>
<dgm:dataModel xmlns:dgm="http://schemas.openxmlformats.org/drawingml/2006/diagram" xmlns:a="http://schemas.openxmlformats.org/drawingml/2006/main">
  <dgm:ptLst>
    <dgm:pt modelId="{543880EC-90C3-4C45-A095-0B36488147B1}" type="doc">
      <dgm:prSet loTypeId="urn:microsoft.com/office/officeart/2005/8/layout/process1" loCatId="process" qsTypeId="urn:microsoft.com/office/officeart/2005/8/quickstyle/simple1" qsCatId="simple" csTypeId="urn:microsoft.com/office/officeart/2005/8/colors/accent2_2" csCatId="accent2" phldr="1"/>
      <dgm:spPr/>
    </dgm:pt>
    <dgm:pt modelId="{BC506918-CF6F-44A0-A209-0F1D5257BCBB}">
      <dgm:prSet phldrT="[Tekst]"/>
      <dgm:spPr/>
      <dgm:t>
        <a:bodyPr/>
        <a:lstStyle/>
        <a:p>
          <a:r>
            <a:rPr lang="da-DK" b="1" dirty="0" smtClean="0"/>
            <a:t>Social partners in </a:t>
          </a:r>
          <a:r>
            <a:rPr lang="da-DK" b="1" dirty="0" err="1" smtClean="0"/>
            <a:t>bi-partite</a:t>
          </a:r>
          <a:r>
            <a:rPr lang="da-DK" b="1" dirty="0" smtClean="0"/>
            <a:t> social </a:t>
          </a:r>
          <a:r>
            <a:rPr lang="da-DK" b="1" dirty="0" err="1" smtClean="0"/>
            <a:t>dialogue</a:t>
          </a:r>
          <a:r>
            <a:rPr lang="da-DK" b="1" dirty="0" smtClean="0"/>
            <a:t>, </a:t>
          </a:r>
          <a:r>
            <a:rPr lang="da-DK" b="1" dirty="0" err="1" smtClean="0"/>
            <a:t>negotiation</a:t>
          </a:r>
          <a:r>
            <a:rPr lang="da-DK" b="1" dirty="0" smtClean="0"/>
            <a:t>, </a:t>
          </a:r>
          <a:r>
            <a:rPr lang="da-DK" b="1" dirty="0" err="1" smtClean="0"/>
            <a:t>dispute</a:t>
          </a:r>
          <a:r>
            <a:rPr lang="da-DK" b="1" dirty="0" smtClean="0"/>
            <a:t> </a:t>
          </a:r>
          <a:r>
            <a:rPr lang="da-DK" b="1" dirty="0" err="1" smtClean="0"/>
            <a:t>prevention</a:t>
          </a:r>
          <a:r>
            <a:rPr lang="da-DK" b="1" dirty="0" smtClean="0"/>
            <a:t> and </a:t>
          </a:r>
          <a:r>
            <a:rPr lang="da-DK" b="1" dirty="0" err="1" smtClean="0"/>
            <a:t>labour</a:t>
          </a:r>
          <a:r>
            <a:rPr lang="da-DK" b="1" dirty="0" smtClean="0"/>
            <a:t> </a:t>
          </a:r>
          <a:r>
            <a:rPr lang="da-DK" b="1" dirty="0" err="1" smtClean="0"/>
            <a:t>rights</a:t>
          </a:r>
          <a:endParaRPr lang="da-DK" dirty="0"/>
        </a:p>
      </dgm:t>
    </dgm:pt>
    <dgm:pt modelId="{0A18091D-0B3B-480A-B9F2-3C3AA45B8C53}" type="parTrans" cxnId="{86DCE0DE-BB35-4997-A0E1-1331B1C6C404}">
      <dgm:prSet/>
      <dgm:spPr/>
      <dgm:t>
        <a:bodyPr/>
        <a:lstStyle/>
        <a:p>
          <a:endParaRPr lang="da-DK"/>
        </a:p>
      </dgm:t>
    </dgm:pt>
    <dgm:pt modelId="{CBF4DE2C-B1AB-44E1-AD05-A3052B21A6CC}" type="sibTrans" cxnId="{86DCE0DE-BB35-4997-A0E1-1331B1C6C404}">
      <dgm:prSet/>
      <dgm:spPr/>
      <dgm:t>
        <a:bodyPr/>
        <a:lstStyle/>
        <a:p>
          <a:endParaRPr lang="da-DK"/>
        </a:p>
      </dgm:t>
    </dgm:pt>
    <dgm:pt modelId="{1D9B11A3-AAB5-4BE1-9810-6138BABCA219}">
      <dgm:prSet phldrT="[Tekst]"/>
      <dgm:spPr/>
      <dgm:t>
        <a:bodyPr/>
        <a:lstStyle/>
        <a:p>
          <a:r>
            <a:rPr lang="da-DK" b="1" dirty="0" err="1" smtClean="0"/>
            <a:t>Improved</a:t>
          </a:r>
          <a:r>
            <a:rPr lang="da-DK" b="1" dirty="0" smtClean="0"/>
            <a:t> </a:t>
          </a:r>
          <a:r>
            <a:rPr lang="da-DK" b="1" dirty="0" err="1" smtClean="0"/>
            <a:t>industrial</a:t>
          </a:r>
          <a:r>
            <a:rPr lang="da-DK" b="1" dirty="0" smtClean="0"/>
            <a:t> relations, social </a:t>
          </a:r>
          <a:r>
            <a:rPr lang="da-DK" b="1" dirty="0" err="1" smtClean="0"/>
            <a:t>dialogue</a:t>
          </a:r>
          <a:r>
            <a:rPr lang="da-DK" b="1" dirty="0" smtClean="0"/>
            <a:t>, CBA </a:t>
          </a:r>
          <a:r>
            <a:rPr lang="da-DK" b="1" dirty="0" err="1" smtClean="0"/>
            <a:t>negotiations</a:t>
          </a:r>
          <a:r>
            <a:rPr lang="da-DK" b="1" dirty="0" smtClean="0"/>
            <a:t> and </a:t>
          </a:r>
          <a:r>
            <a:rPr lang="da-DK" b="1" dirty="0" err="1" smtClean="0"/>
            <a:t>grievance</a:t>
          </a:r>
          <a:r>
            <a:rPr lang="da-DK" b="1" dirty="0" smtClean="0"/>
            <a:t> handling</a:t>
          </a:r>
          <a:endParaRPr lang="da-DK" b="1" dirty="0"/>
        </a:p>
      </dgm:t>
    </dgm:pt>
    <dgm:pt modelId="{71ABC17F-0713-4F20-8ABD-7F7EAEDA65EE}" type="parTrans" cxnId="{3C5AE89A-0BDF-47F8-8A02-3742F9245D2D}">
      <dgm:prSet/>
      <dgm:spPr/>
      <dgm:t>
        <a:bodyPr/>
        <a:lstStyle/>
        <a:p>
          <a:endParaRPr lang="da-DK"/>
        </a:p>
      </dgm:t>
    </dgm:pt>
    <dgm:pt modelId="{B35E886B-AA08-47AD-BCFE-785C4824E3A4}" type="sibTrans" cxnId="{3C5AE89A-0BDF-47F8-8A02-3742F9245D2D}">
      <dgm:prSet/>
      <dgm:spPr/>
      <dgm:t>
        <a:bodyPr/>
        <a:lstStyle/>
        <a:p>
          <a:endParaRPr lang="da-DK"/>
        </a:p>
      </dgm:t>
    </dgm:pt>
    <dgm:pt modelId="{A4AC4DC7-3074-4CDC-819C-7F90D6BA9B4E}">
      <dgm:prSet phldrT="[Tekst]"/>
      <dgm:spPr/>
      <dgm:t>
        <a:bodyPr/>
        <a:lstStyle/>
        <a:p>
          <a:r>
            <a:rPr lang="da-DK" b="1" dirty="0" smtClean="0"/>
            <a:t>Industrial </a:t>
          </a:r>
          <a:r>
            <a:rPr lang="da-DK" b="1" dirty="0" err="1" smtClean="0"/>
            <a:t>peace</a:t>
          </a:r>
          <a:r>
            <a:rPr lang="da-DK" b="1" dirty="0" smtClean="0"/>
            <a:t> </a:t>
          </a:r>
          <a:r>
            <a:rPr lang="da-DK" b="1" dirty="0" err="1" smtClean="0"/>
            <a:t>contributes</a:t>
          </a:r>
          <a:r>
            <a:rPr lang="da-DK" b="1" dirty="0" smtClean="0"/>
            <a:t> to </a:t>
          </a:r>
          <a:r>
            <a:rPr lang="da-DK" b="1" dirty="0" err="1" smtClean="0"/>
            <a:t>increased</a:t>
          </a:r>
          <a:r>
            <a:rPr lang="da-DK" b="1" dirty="0" smtClean="0"/>
            <a:t> </a:t>
          </a:r>
          <a:r>
            <a:rPr lang="da-DK" b="1" dirty="0" err="1" smtClean="0"/>
            <a:t>productivity</a:t>
          </a:r>
          <a:r>
            <a:rPr lang="da-DK" b="1" dirty="0" smtClean="0"/>
            <a:t> and </a:t>
          </a:r>
          <a:r>
            <a:rPr lang="da-DK" b="1" dirty="0" err="1" smtClean="0"/>
            <a:t>improved</a:t>
          </a:r>
          <a:r>
            <a:rPr lang="da-DK" b="1" dirty="0" smtClean="0"/>
            <a:t> </a:t>
          </a:r>
          <a:r>
            <a:rPr lang="da-DK" b="1" dirty="0" err="1" smtClean="0"/>
            <a:t>working</a:t>
          </a:r>
          <a:r>
            <a:rPr lang="da-DK" b="1" dirty="0" smtClean="0"/>
            <a:t> </a:t>
          </a:r>
          <a:r>
            <a:rPr lang="da-DK" b="1" dirty="0" err="1" smtClean="0"/>
            <a:t>conditions</a:t>
          </a:r>
          <a:endParaRPr lang="da-DK" b="1" dirty="0"/>
        </a:p>
      </dgm:t>
    </dgm:pt>
    <dgm:pt modelId="{20BED4BA-1E3B-43F1-8936-1FD6B613C50B}" type="parTrans" cxnId="{63952479-CC01-41CF-806B-1054110032E6}">
      <dgm:prSet/>
      <dgm:spPr/>
      <dgm:t>
        <a:bodyPr/>
        <a:lstStyle/>
        <a:p>
          <a:endParaRPr lang="da-DK"/>
        </a:p>
      </dgm:t>
    </dgm:pt>
    <dgm:pt modelId="{D91C18FC-3FB9-4FAA-B2E6-B490280DC31C}" type="sibTrans" cxnId="{63952479-CC01-41CF-806B-1054110032E6}">
      <dgm:prSet/>
      <dgm:spPr/>
      <dgm:t>
        <a:bodyPr/>
        <a:lstStyle/>
        <a:p>
          <a:endParaRPr lang="da-DK"/>
        </a:p>
      </dgm:t>
    </dgm:pt>
    <dgm:pt modelId="{D27733D4-AA7C-46A2-A70F-2B7963F38524}">
      <dgm:prSet phldrT="[Tekst]"/>
      <dgm:spPr/>
      <dgm:t>
        <a:bodyPr/>
        <a:lstStyle/>
        <a:p>
          <a:r>
            <a:rPr lang="da-DK" b="1" dirty="0" err="1" smtClean="0"/>
            <a:t>Stability</a:t>
          </a:r>
          <a:r>
            <a:rPr lang="da-DK" b="1" dirty="0" smtClean="0"/>
            <a:t> </a:t>
          </a:r>
          <a:r>
            <a:rPr lang="da-DK" b="1" dirty="0" err="1" smtClean="0"/>
            <a:t>contributes</a:t>
          </a:r>
          <a:r>
            <a:rPr lang="da-DK" b="1" dirty="0" smtClean="0"/>
            <a:t> to </a:t>
          </a:r>
          <a:r>
            <a:rPr lang="da-DK" b="1" dirty="0" err="1" smtClean="0"/>
            <a:t>improved</a:t>
          </a:r>
          <a:r>
            <a:rPr lang="da-DK" b="1" dirty="0" smtClean="0"/>
            <a:t> private </a:t>
          </a:r>
          <a:r>
            <a:rPr lang="da-DK" b="1" dirty="0" err="1" smtClean="0"/>
            <a:t>sector</a:t>
          </a:r>
          <a:r>
            <a:rPr lang="da-DK" b="1" dirty="0" smtClean="0"/>
            <a:t> </a:t>
          </a:r>
          <a:r>
            <a:rPr lang="da-DK" b="1" dirty="0" err="1" smtClean="0"/>
            <a:t>framework</a:t>
          </a:r>
          <a:r>
            <a:rPr lang="da-DK" b="1" dirty="0" smtClean="0"/>
            <a:t>, </a:t>
          </a:r>
          <a:r>
            <a:rPr lang="da-DK" b="1" dirty="0" err="1" smtClean="0"/>
            <a:t>investment</a:t>
          </a:r>
          <a:r>
            <a:rPr lang="da-DK" b="1" dirty="0" smtClean="0"/>
            <a:t>, </a:t>
          </a:r>
          <a:r>
            <a:rPr lang="da-DK" b="1" dirty="0" err="1" smtClean="0"/>
            <a:t>job-creation</a:t>
          </a:r>
          <a:r>
            <a:rPr lang="da-DK" b="1" dirty="0" smtClean="0"/>
            <a:t> and </a:t>
          </a:r>
          <a:r>
            <a:rPr lang="da-DK" b="1" dirty="0" err="1" smtClean="0"/>
            <a:t>improved</a:t>
          </a:r>
          <a:r>
            <a:rPr lang="da-DK" b="1" dirty="0" smtClean="0"/>
            <a:t> </a:t>
          </a:r>
          <a:r>
            <a:rPr lang="da-DK" b="1" dirty="0" err="1" smtClean="0"/>
            <a:t>living</a:t>
          </a:r>
          <a:r>
            <a:rPr lang="da-DK" b="1" dirty="0" smtClean="0"/>
            <a:t> </a:t>
          </a:r>
          <a:r>
            <a:rPr lang="da-DK" b="1" dirty="0" err="1" smtClean="0"/>
            <a:t>conditions</a:t>
          </a:r>
          <a:endParaRPr lang="da-DK" b="1" dirty="0"/>
        </a:p>
      </dgm:t>
    </dgm:pt>
    <dgm:pt modelId="{03920ADB-EB92-42CC-AAC9-56A2CA8C4D68}" type="parTrans" cxnId="{C75CB35D-7AA2-4583-9E9A-F37E56F1DF2D}">
      <dgm:prSet/>
      <dgm:spPr/>
      <dgm:t>
        <a:bodyPr/>
        <a:lstStyle/>
        <a:p>
          <a:endParaRPr lang="da-DK"/>
        </a:p>
      </dgm:t>
    </dgm:pt>
    <dgm:pt modelId="{0D882E43-07D6-4FA7-A953-4F042F642D71}" type="sibTrans" cxnId="{C75CB35D-7AA2-4583-9E9A-F37E56F1DF2D}">
      <dgm:prSet/>
      <dgm:spPr/>
      <dgm:t>
        <a:bodyPr/>
        <a:lstStyle/>
        <a:p>
          <a:endParaRPr lang="da-DK"/>
        </a:p>
      </dgm:t>
    </dgm:pt>
    <dgm:pt modelId="{4C92D92B-883E-4953-82D7-F23532D12B31}" type="pres">
      <dgm:prSet presAssocID="{543880EC-90C3-4C45-A095-0B36488147B1}" presName="Name0" presStyleCnt="0">
        <dgm:presLayoutVars>
          <dgm:dir/>
          <dgm:resizeHandles val="exact"/>
        </dgm:presLayoutVars>
      </dgm:prSet>
      <dgm:spPr/>
    </dgm:pt>
    <dgm:pt modelId="{B0713299-949A-4F46-B753-07F947E85632}" type="pres">
      <dgm:prSet presAssocID="{BC506918-CF6F-44A0-A209-0F1D5257BCBB}" presName="node" presStyleLbl="node1" presStyleIdx="0" presStyleCnt="4" custScaleX="109165">
        <dgm:presLayoutVars>
          <dgm:bulletEnabled val="1"/>
        </dgm:presLayoutVars>
      </dgm:prSet>
      <dgm:spPr/>
      <dgm:t>
        <a:bodyPr/>
        <a:lstStyle/>
        <a:p>
          <a:endParaRPr lang="da-DK"/>
        </a:p>
      </dgm:t>
    </dgm:pt>
    <dgm:pt modelId="{5C7CBFA2-F6C2-4FD8-906D-9A3AF0E3E485}" type="pres">
      <dgm:prSet presAssocID="{CBF4DE2C-B1AB-44E1-AD05-A3052B21A6CC}" presName="sibTrans" presStyleLbl="sibTrans2D1" presStyleIdx="0" presStyleCnt="3"/>
      <dgm:spPr/>
      <dgm:t>
        <a:bodyPr/>
        <a:lstStyle/>
        <a:p>
          <a:endParaRPr lang="da-DK"/>
        </a:p>
      </dgm:t>
    </dgm:pt>
    <dgm:pt modelId="{B66034C4-462A-467D-8141-7664EC7D9941}" type="pres">
      <dgm:prSet presAssocID="{CBF4DE2C-B1AB-44E1-AD05-A3052B21A6CC}" presName="connectorText" presStyleLbl="sibTrans2D1" presStyleIdx="0" presStyleCnt="3"/>
      <dgm:spPr/>
      <dgm:t>
        <a:bodyPr/>
        <a:lstStyle/>
        <a:p>
          <a:endParaRPr lang="da-DK"/>
        </a:p>
      </dgm:t>
    </dgm:pt>
    <dgm:pt modelId="{C014D42B-B58F-4271-B706-A5088ED0CCA6}" type="pres">
      <dgm:prSet presAssocID="{1D9B11A3-AAB5-4BE1-9810-6138BABCA219}" presName="node" presStyleLbl="node1" presStyleIdx="1" presStyleCnt="4">
        <dgm:presLayoutVars>
          <dgm:bulletEnabled val="1"/>
        </dgm:presLayoutVars>
      </dgm:prSet>
      <dgm:spPr/>
      <dgm:t>
        <a:bodyPr/>
        <a:lstStyle/>
        <a:p>
          <a:endParaRPr lang="da-DK"/>
        </a:p>
      </dgm:t>
    </dgm:pt>
    <dgm:pt modelId="{7C0FCF40-0B49-4234-BE7A-EA9BCA47A0B9}" type="pres">
      <dgm:prSet presAssocID="{B35E886B-AA08-47AD-BCFE-785C4824E3A4}" presName="sibTrans" presStyleLbl="sibTrans2D1" presStyleIdx="1" presStyleCnt="3"/>
      <dgm:spPr/>
      <dgm:t>
        <a:bodyPr/>
        <a:lstStyle/>
        <a:p>
          <a:endParaRPr lang="da-DK"/>
        </a:p>
      </dgm:t>
    </dgm:pt>
    <dgm:pt modelId="{44E84338-B532-44F2-9297-35CA6F2992F3}" type="pres">
      <dgm:prSet presAssocID="{B35E886B-AA08-47AD-BCFE-785C4824E3A4}" presName="connectorText" presStyleLbl="sibTrans2D1" presStyleIdx="1" presStyleCnt="3"/>
      <dgm:spPr/>
      <dgm:t>
        <a:bodyPr/>
        <a:lstStyle/>
        <a:p>
          <a:endParaRPr lang="da-DK"/>
        </a:p>
      </dgm:t>
    </dgm:pt>
    <dgm:pt modelId="{A782B91E-13DA-46D1-8542-4893BB4FCAAD}" type="pres">
      <dgm:prSet presAssocID="{A4AC4DC7-3074-4CDC-819C-7F90D6BA9B4E}" presName="node" presStyleLbl="node1" presStyleIdx="2" presStyleCnt="4">
        <dgm:presLayoutVars>
          <dgm:bulletEnabled val="1"/>
        </dgm:presLayoutVars>
      </dgm:prSet>
      <dgm:spPr/>
      <dgm:t>
        <a:bodyPr/>
        <a:lstStyle/>
        <a:p>
          <a:endParaRPr lang="da-DK"/>
        </a:p>
      </dgm:t>
    </dgm:pt>
    <dgm:pt modelId="{3C9F5C5B-D4E2-4327-8A9D-C1B559B72F98}" type="pres">
      <dgm:prSet presAssocID="{D91C18FC-3FB9-4FAA-B2E6-B490280DC31C}" presName="sibTrans" presStyleLbl="sibTrans2D1" presStyleIdx="2" presStyleCnt="3"/>
      <dgm:spPr/>
      <dgm:t>
        <a:bodyPr/>
        <a:lstStyle/>
        <a:p>
          <a:endParaRPr lang="da-DK"/>
        </a:p>
      </dgm:t>
    </dgm:pt>
    <dgm:pt modelId="{4A0C90A0-9ED0-4974-B1B6-44C0374AAB8F}" type="pres">
      <dgm:prSet presAssocID="{D91C18FC-3FB9-4FAA-B2E6-B490280DC31C}" presName="connectorText" presStyleLbl="sibTrans2D1" presStyleIdx="2" presStyleCnt="3"/>
      <dgm:spPr/>
      <dgm:t>
        <a:bodyPr/>
        <a:lstStyle/>
        <a:p>
          <a:endParaRPr lang="da-DK"/>
        </a:p>
      </dgm:t>
    </dgm:pt>
    <dgm:pt modelId="{A012A585-091E-47B5-A25E-84A6913EA618}" type="pres">
      <dgm:prSet presAssocID="{D27733D4-AA7C-46A2-A70F-2B7963F38524}" presName="node" presStyleLbl="node1" presStyleIdx="3" presStyleCnt="4">
        <dgm:presLayoutVars>
          <dgm:bulletEnabled val="1"/>
        </dgm:presLayoutVars>
      </dgm:prSet>
      <dgm:spPr/>
      <dgm:t>
        <a:bodyPr/>
        <a:lstStyle/>
        <a:p>
          <a:endParaRPr lang="da-DK"/>
        </a:p>
      </dgm:t>
    </dgm:pt>
  </dgm:ptLst>
  <dgm:cxnLst>
    <dgm:cxn modelId="{6670F587-48BB-4FD0-8A12-935B15B4C9F7}" type="presOf" srcId="{B35E886B-AA08-47AD-BCFE-785C4824E3A4}" destId="{44E84338-B532-44F2-9297-35CA6F2992F3}" srcOrd="1" destOrd="0" presId="urn:microsoft.com/office/officeart/2005/8/layout/process1"/>
    <dgm:cxn modelId="{618331EB-80B3-4A5F-A6A5-94B5187C04E7}" type="presOf" srcId="{A4AC4DC7-3074-4CDC-819C-7F90D6BA9B4E}" destId="{A782B91E-13DA-46D1-8542-4893BB4FCAAD}" srcOrd="0" destOrd="0" presId="urn:microsoft.com/office/officeart/2005/8/layout/process1"/>
    <dgm:cxn modelId="{FB40450C-B5FC-4160-89C7-8B29A1110C06}" type="presOf" srcId="{D27733D4-AA7C-46A2-A70F-2B7963F38524}" destId="{A012A585-091E-47B5-A25E-84A6913EA618}" srcOrd="0" destOrd="0" presId="urn:microsoft.com/office/officeart/2005/8/layout/process1"/>
    <dgm:cxn modelId="{3C5AE89A-0BDF-47F8-8A02-3742F9245D2D}" srcId="{543880EC-90C3-4C45-A095-0B36488147B1}" destId="{1D9B11A3-AAB5-4BE1-9810-6138BABCA219}" srcOrd="1" destOrd="0" parTransId="{71ABC17F-0713-4F20-8ABD-7F7EAEDA65EE}" sibTransId="{B35E886B-AA08-47AD-BCFE-785C4824E3A4}"/>
    <dgm:cxn modelId="{46EDB0CF-A3C4-4508-A759-A9D10CE789A6}" type="presOf" srcId="{B35E886B-AA08-47AD-BCFE-785C4824E3A4}" destId="{7C0FCF40-0B49-4234-BE7A-EA9BCA47A0B9}" srcOrd="0" destOrd="0" presId="urn:microsoft.com/office/officeart/2005/8/layout/process1"/>
    <dgm:cxn modelId="{D201FB49-B7D8-4B11-B508-3C4FF3179108}" type="presOf" srcId="{D91C18FC-3FB9-4FAA-B2E6-B490280DC31C}" destId="{3C9F5C5B-D4E2-4327-8A9D-C1B559B72F98}" srcOrd="0" destOrd="0" presId="urn:microsoft.com/office/officeart/2005/8/layout/process1"/>
    <dgm:cxn modelId="{323E1A88-5989-4095-A740-D29DCBC954D3}" type="presOf" srcId="{BC506918-CF6F-44A0-A209-0F1D5257BCBB}" destId="{B0713299-949A-4F46-B753-07F947E85632}" srcOrd="0" destOrd="0" presId="urn:microsoft.com/office/officeart/2005/8/layout/process1"/>
    <dgm:cxn modelId="{D94F1152-7083-4312-BA7D-03D117B4C4DF}" type="presOf" srcId="{CBF4DE2C-B1AB-44E1-AD05-A3052B21A6CC}" destId="{B66034C4-462A-467D-8141-7664EC7D9941}" srcOrd="1" destOrd="0" presId="urn:microsoft.com/office/officeart/2005/8/layout/process1"/>
    <dgm:cxn modelId="{ED103D0D-288E-4C8A-A4D9-57EF7CB16EDB}" type="presOf" srcId="{1D9B11A3-AAB5-4BE1-9810-6138BABCA219}" destId="{C014D42B-B58F-4271-B706-A5088ED0CCA6}" srcOrd="0" destOrd="0" presId="urn:microsoft.com/office/officeart/2005/8/layout/process1"/>
    <dgm:cxn modelId="{675B3D1C-8E6F-453F-8A54-92019F2BCF8F}" type="presOf" srcId="{CBF4DE2C-B1AB-44E1-AD05-A3052B21A6CC}" destId="{5C7CBFA2-F6C2-4FD8-906D-9A3AF0E3E485}" srcOrd="0" destOrd="0" presId="urn:microsoft.com/office/officeart/2005/8/layout/process1"/>
    <dgm:cxn modelId="{A5DF42B2-DED1-44FB-A9BB-38E90AB57F04}" type="presOf" srcId="{543880EC-90C3-4C45-A095-0B36488147B1}" destId="{4C92D92B-883E-4953-82D7-F23532D12B31}" srcOrd="0" destOrd="0" presId="urn:microsoft.com/office/officeart/2005/8/layout/process1"/>
    <dgm:cxn modelId="{63952479-CC01-41CF-806B-1054110032E6}" srcId="{543880EC-90C3-4C45-A095-0B36488147B1}" destId="{A4AC4DC7-3074-4CDC-819C-7F90D6BA9B4E}" srcOrd="2" destOrd="0" parTransId="{20BED4BA-1E3B-43F1-8936-1FD6B613C50B}" sibTransId="{D91C18FC-3FB9-4FAA-B2E6-B490280DC31C}"/>
    <dgm:cxn modelId="{DAD8BC53-E5DF-4A71-9850-337A69903A1E}" type="presOf" srcId="{D91C18FC-3FB9-4FAA-B2E6-B490280DC31C}" destId="{4A0C90A0-9ED0-4974-B1B6-44C0374AAB8F}" srcOrd="1" destOrd="0" presId="urn:microsoft.com/office/officeart/2005/8/layout/process1"/>
    <dgm:cxn modelId="{86DCE0DE-BB35-4997-A0E1-1331B1C6C404}" srcId="{543880EC-90C3-4C45-A095-0B36488147B1}" destId="{BC506918-CF6F-44A0-A209-0F1D5257BCBB}" srcOrd="0" destOrd="0" parTransId="{0A18091D-0B3B-480A-B9F2-3C3AA45B8C53}" sibTransId="{CBF4DE2C-B1AB-44E1-AD05-A3052B21A6CC}"/>
    <dgm:cxn modelId="{C75CB35D-7AA2-4583-9E9A-F37E56F1DF2D}" srcId="{543880EC-90C3-4C45-A095-0B36488147B1}" destId="{D27733D4-AA7C-46A2-A70F-2B7963F38524}" srcOrd="3" destOrd="0" parTransId="{03920ADB-EB92-42CC-AAC9-56A2CA8C4D68}" sibTransId="{0D882E43-07D6-4FA7-A953-4F042F642D71}"/>
    <dgm:cxn modelId="{8AF084A3-D707-4747-964A-4D09A5568E9F}" type="presParOf" srcId="{4C92D92B-883E-4953-82D7-F23532D12B31}" destId="{B0713299-949A-4F46-B753-07F947E85632}" srcOrd="0" destOrd="0" presId="urn:microsoft.com/office/officeart/2005/8/layout/process1"/>
    <dgm:cxn modelId="{0DDCE9C6-C9E3-493E-8130-2C42E3246A99}" type="presParOf" srcId="{4C92D92B-883E-4953-82D7-F23532D12B31}" destId="{5C7CBFA2-F6C2-4FD8-906D-9A3AF0E3E485}" srcOrd="1" destOrd="0" presId="urn:microsoft.com/office/officeart/2005/8/layout/process1"/>
    <dgm:cxn modelId="{44B7FD86-7709-445B-BE5F-D298F05B91EB}" type="presParOf" srcId="{5C7CBFA2-F6C2-4FD8-906D-9A3AF0E3E485}" destId="{B66034C4-462A-467D-8141-7664EC7D9941}" srcOrd="0" destOrd="0" presId="urn:microsoft.com/office/officeart/2005/8/layout/process1"/>
    <dgm:cxn modelId="{70EC75B2-E283-49D9-845C-60A71D52AA8F}" type="presParOf" srcId="{4C92D92B-883E-4953-82D7-F23532D12B31}" destId="{C014D42B-B58F-4271-B706-A5088ED0CCA6}" srcOrd="2" destOrd="0" presId="urn:microsoft.com/office/officeart/2005/8/layout/process1"/>
    <dgm:cxn modelId="{69CCFB22-322B-4C0F-8E3A-902B3F69868C}" type="presParOf" srcId="{4C92D92B-883E-4953-82D7-F23532D12B31}" destId="{7C0FCF40-0B49-4234-BE7A-EA9BCA47A0B9}" srcOrd="3" destOrd="0" presId="urn:microsoft.com/office/officeart/2005/8/layout/process1"/>
    <dgm:cxn modelId="{88D1A71B-4018-4CC8-B815-6D479F03CBC3}" type="presParOf" srcId="{7C0FCF40-0B49-4234-BE7A-EA9BCA47A0B9}" destId="{44E84338-B532-44F2-9297-35CA6F2992F3}" srcOrd="0" destOrd="0" presId="urn:microsoft.com/office/officeart/2005/8/layout/process1"/>
    <dgm:cxn modelId="{2457A549-B0B4-4F4D-81EA-B48270B9CA88}" type="presParOf" srcId="{4C92D92B-883E-4953-82D7-F23532D12B31}" destId="{A782B91E-13DA-46D1-8542-4893BB4FCAAD}" srcOrd="4" destOrd="0" presId="urn:microsoft.com/office/officeart/2005/8/layout/process1"/>
    <dgm:cxn modelId="{71FB2F6A-6579-4177-9DA4-45027863EACC}" type="presParOf" srcId="{4C92D92B-883E-4953-82D7-F23532D12B31}" destId="{3C9F5C5B-D4E2-4327-8A9D-C1B559B72F98}" srcOrd="5" destOrd="0" presId="urn:microsoft.com/office/officeart/2005/8/layout/process1"/>
    <dgm:cxn modelId="{0C5F51F1-BA05-44F1-AC1B-71EC36A52F9F}" type="presParOf" srcId="{3C9F5C5B-D4E2-4327-8A9D-C1B559B72F98}" destId="{4A0C90A0-9ED0-4974-B1B6-44C0374AAB8F}" srcOrd="0" destOrd="0" presId="urn:microsoft.com/office/officeart/2005/8/layout/process1"/>
    <dgm:cxn modelId="{E13E8ECC-A787-43FF-894D-3BBC30994E05}" type="presParOf" srcId="{4C92D92B-883E-4953-82D7-F23532D12B31}" destId="{A012A585-091E-47B5-A25E-84A6913EA618}" srcOrd="6" destOrd="0" presId="urn:microsoft.com/office/officeart/2005/8/layout/process1"/>
  </dgm:cxnLst>
  <dgm:bg/>
  <dgm:whole/>
</dgm:dataModel>
</file>

<file path=ppt/diagrams/data3.xml><?xml version="1.0" encoding="utf-8"?>
<dgm:dataModel xmlns:dgm="http://schemas.openxmlformats.org/drawingml/2006/diagram" xmlns:a="http://schemas.openxmlformats.org/drawingml/2006/main">
  <dgm:ptLst>
    <dgm:pt modelId="{543880EC-90C3-4C45-A095-0B36488147B1}" type="doc">
      <dgm:prSet loTypeId="urn:microsoft.com/office/officeart/2005/8/layout/process1" loCatId="process" qsTypeId="urn:microsoft.com/office/officeart/2005/8/quickstyle/simple1" qsCatId="simple" csTypeId="urn:microsoft.com/office/officeart/2005/8/colors/accent3_2" csCatId="accent3" phldr="1"/>
      <dgm:spPr/>
    </dgm:pt>
    <dgm:pt modelId="{BC506918-CF6F-44A0-A209-0F1D5257BCBB}">
      <dgm:prSet phldrT="[Tekst]"/>
      <dgm:spPr/>
      <dgm:t>
        <a:bodyPr/>
        <a:lstStyle/>
        <a:p>
          <a:r>
            <a:rPr lang="da-DK" b="1" dirty="0" smtClean="0"/>
            <a:t>Social partners </a:t>
          </a:r>
          <a:r>
            <a:rPr lang="da-DK" b="1" dirty="0" err="1" smtClean="0"/>
            <a:t>competent</a:t>
          </a:r>
          <a:r>
            <a:rPr lang="da-DK" b="1" dirty="0" smtClean="0"/>
            <a:t> in </a:t>
          </a:r>
          <a:r>
            <a:rPr lang="da-DK" b="1" dirty="0" err="1" smtClean="0"/>
            <a:t>evidence</a:t>
          </a:r>
          <a:r>
            <a:rPr lang="da-DK" b="1" dirty="0" smtClean="0"/>
            <a:t> </a:t>
          </a:r>
          <a:r>
            <a:rPr lang="da-DK" b="1" dirty="0" err="1" smtClean="0"/>
            <a:t>based</a:t>
          </a:r>
          <a:r>
            <a:rPr lang="da-DK" b="1" dirty="0" smtClean="0"/>
            <a:t> </a:t>
          </a:r>
          <a:r>
            <a:rPr lang="da-DK" b="1" dirty="0" err="1" smtClean="0"/>
            <a:t>lobby/advocacy</a:t>
          </a:r>
          <a:r>
            <a:rPr lang="da-DK" b="1" dirty="0" smtClean="0"/>
            <a:t> and performance of policy </a:t>
          </a:r>
          <a:r>
            <a:rPr lang="da-DK" b="1" dirty="0" err="1" smtClean="0"/>
            <a:t>dialogue</a:t>
          </a:r>
          <a:endParaRPr lang="da-DK" dirty="0"/>
        </a:p>
      </dgm:t>
    </dgm:pt>
    <dgm:pt modelId="{0A18091D-0B3B-480A-B9F2-3C3AA45B8C53}" type="parTrans" cxnId="{86DCE0DE-BB35-4997-A0E1-1331B1C6C404}">
      <dgm:prSet/>
      <dgm:spPr/>
      <dgm:t>
        <a:bodyPr/>
        <a:lstStyle/>
        <a:p>
          <a:endParaRPr lang="da-DK"/>
        </a:p>
      </dgm:t>
    </dgm:pt>
    <dgm:pt modelId="{CBF4DE2C-B1AB-44E1-AD05-A3052B21A6CC}" type="sibTrans" cxnId="{86DCE0DE-BB35-4997-A0E1-1331B1C6C404}">
      <dgm:prSet/>
      <dgm:spPr/>
      <dgm:t>
        <a:bodyPr/>
        <a:lstStyle/>
        <a:p>
          <a:endParaRPr lang="da-DK"/>
        </a:p>
      </dgm:t>
    </dgm:pt>
    <dgm:pt modelId="{1D9B11A3-AAB5-4BE1-9810-6138BABCA219}">
      <dgm:prSet phldrT="[Tekst]"/>
      <dgm:spPr/>
      <dgm:t>
        <a:bodyPr/>
        <a:lstStyle/>
        <a:p>
          <a:r>
            <a:rPr lang="da-DK" b="1" dirty="0" err="1" smtClean="0"/>
            <a:t>Improved</a:t>
          </a:r>
          <a:r>
            <a:rPr lang="da-DK" b="1" dirty="0" smtClean="0"/>
            <a:t> </a:t>
          </a:r>
          <a:r>
            <a:rPr lang="da-DK" b="1" dirty="0" err="1" smtClean="0"/>
            <a:t>tripartite</a:t>
          </a:r>
          <a:r>
            <a:rPr lang="da-DK" b="1" dirty="0" smtClean="0"/>
            <a:t> </a:t>
          </a:r>
          <a:r>
            <a:rPr lang="da-DK" b="1" dirty="0" err="1" smtClean="0"/>
            <a:t>dialogue</a:t>
          </a:r>
          <a:r>
            <a:rPr lang="da-DK" b="1" dirty="0" smtClean="0"/>
            <a:t> in </a:t>
          </a:r>
          <a:r>
            <a:rPr lang="da-DK" b="1" dirty="0" err="1" smtClean="0"/>
            <a:t>economic</a:t>
          </a:r>
          <a:r>
            <a:rPr lang="da-DK" b="1" dirty="0" smtClean="0"/>
            <a:t> and social policy decision </a:t>
          </a:r>
          <a:r>
            <a:rPr lang="da-DK" b="1" dirty="0" err="1" smtClean="0"/>
            <a:t>making</a:t>
          </a:r>
          <a:endParaRPr lang="da-DK" b="1" dirty="0"/>
        </a:p>
      </dgm:t>
    </dgm:pt>
    <dgm:pt modelId="{71ABC17F-0713-4F20-8ABD-7F7EAEDA65EE}" type="parTrans" cxnId="{3C5AE89A-0BDF-47F8-8A02-3742F9245D2D}">
      <dgm:prSet/>
      <dgm:spPr/>
      <dgm:t>
        <a:bodyPr/>
        <a:lstStyle/>
        <a:p>
          <a:endParaRPr lang="da-DK"/>
        </a:p>
      </dgm:t>
    </dgm:pt>
    <dgm:pt modelId="{B35E886B-AA08-47AD-BCFE-785C4824E3A4}" type="sibTrans" cxnId="{3C5AE89A-0BDF-47F8-8A02-3742F9245D2D}">
      <dgm:prSet/>
      <dgm:spPr/>
      <dgm:t>
        <a:bodyPr/>
        <a:lstStyle/>
        <a:p>
          <a:endParaRPr lang="da-DK"/>
        </a:p>
      </dgm:t>
    </dgm:pt>
    <dgm:pt modelId="{A4AC4DC7-3074-4CDC-819C-7F90D6BA9B4E}">
      <dgm:prSet phldrT="[Tekst]"/>
      <dgm:spPr/>
      <dgm:t>
        <a:bodyPr/>
        <a:lstStyle/>
        <a:p>
          <a:r>
            <a:rPr lang="da-DK" b="1" dirty="0" smtClean="0"/>
            <a:t>Integration of social dimension </a:t>
          </a:r>
          <a:r>
            <a:rPr lang="da-DK" b="1" dirty="0" err="1" smtClean="0"/>
            <a:t>into</a:t>
          </a:r>
          <a:r>
            <a:rPr lang="da-DK" b="1" dirty="0" smtClean="0"/>
            <a:t> </a:t>
          </a:r>
          <a:r>
            <a:rPr lang="da-DK" b="1" dirty="0" err="1" smtClean="0"/>
            <a:t>economic</a:t>
          </a:r>
          <a:r>
            <a:rPr lang="da-DK" b="1" dirty="0" smtClean="0"/>
            <a:t> policy </a:t>
          </a:r>
          <a:r>
            <a:rPr lang="da-DK" b="1" dirty="0" err="1" smtClean="0"/>
            <a:t>making</a:t>
          </a:r>
          <a:r>
            <a:rPr lang="da-DK" b="1" dirty="0" smtClean="0"/>
            <a:t> </a:t>
          </a:r>
          <a:r>
            <a:rPr lang="da-DK" b="1" dirty="0" err="1" smtClean="0"/>
            <a:t>contributes</a:t>
          </a:r>
          <a:r>
            <a:rPr lang="da-DK" b="1" dirty="0" smtClean="0"/>
            <a:t> to </a:t>
          </a:r>
          <a:r>
            <a:rPr lang="da-DK" b="1" dirty="0" err="1" smtClean="0"/>
            <a:t>poverty</a:t>
          </a:r>
          <a:r>
            <a:rPr lang="da-DK" b="1" dirty="0" smtClean="0"/>
            <a:t> </a:t>
          </a:r>
          <a:r>
            <a:rPr lang="da-DK" b="1" dirty="0" err="1" smtClean="0"/>
            <a:t>reduction</a:t>
          </a:r>
          <a:r>
            <a:rPr lang="da-DK" b="1" dirty="0" smtClean="0"/>
            <a:t> and </a:t>
          </a:r>
          <a:r>
            <a:rPr lang="da-DK" b="1" dirty="0" err="1" smtClean="0"/>
            <a:t>sustainable</a:t>
          </a:r>
          <a:r>
            <a:rPr lang="da-DK" b="1" dirty="0" smtClean="0"/>
            <a:t> </a:t>
          </a:r>
          <a:r>
            <a:rPr lang="da-DK" b="1" dirty="0" err="1" smtClean="0"/>
            <a:t>development</a:t>
          </a:r>
          <a:endParaRPr lang="da-DK" b="1" dirty="0"/>
        </a:p>
      </dgm:t>
    </dgm:pt>
    <dgm:pt modelId="{20BED4BA-1E3B-43F1-8936-1FD6B613C50B}" type="parTrans" cxnId="{63952479-CC01-41CF-806B-1054110032E6}">
      <dgm:prSet/>
      <dgm:spPr/>
      <dgm:t>
        <a:bodyPr/>
        <a:lstStyle/>
        <a:p>
          <a:endParaRPr lang="da-DK"/>
        </a:p>
      </dgm:t>
    </dgm:pt>
    <dgm:pt modelId="{D91C18FC-3FB9-4FAA-B2E6-B490280DC31C}" type="sibTrans" cxnId="{63952479-CC01-41CF-806B-1054110032E6}">
      <dgm:prSet/>
      <dgm:spPr/>
      <dgm:t>
        <a:bodyPr/>
        <a:lstStyle/>
        <a:p>
          <a:endParaRPr lang="da-DK"/>
        </a:p>
      </dgm:t>
    </dgm:pt>
    <dgm:pt modelId="{D27733D4-AA7C-46A2-A70F-2B7963F38524}">
      <dgm:prSet phldrT="[Tekst]"/>
      <dgm:spPr/>
      <dgm:t>
        <a:bodyPr/>
        <a:lstStyle/>
        <a:p>
          <a:r>
            <a:rPr lang="da-DK" b="1" dirty="0" smtClean="0"/>
            <a:t>Building of just, </a:t>
          </a:r>
          <a:r>
            <a:rPr lang="da-DK" b="1" dirty="0" err="1" smtClean="0"/>
            <a:t>democratic</a:t>
          </a:r>
          <a:r>
            <a:rPr lang="da-DK" b="1" dirty="0" smtClean="0"/>
            <a:t> and </a:t>
          </a:r>
          <a:r>
            <a:rPr lang="da-DK" b="1" dirty="0" err="1" smtClean="0"/>
            <a:t>inclusive</a:t>
          </a:r>
          <a:r>
            <a:rPr lang="da-DK" b="1" dirty="0" smtClean="0"/>
            <a:t> </a:t>
          </a:r>
          <a:r>
            <a:rPr lang="da-DK" b="1" dirty="0" err="1" smtClean="0"/>
            <a:t>societies</a:t>
          </a:r>
          <a:r>
            <a:rPr lang="da-DK" b="1" dirty="0" smtClean="0"/>
            <a:t> </a:t>
          </a:r>
          <a:r>
            <a:rPr lang="da-DK" b="1" dirty="0" err="1" smtClean="0"/>
            <a:t>with</a:t>
          </a:r>
          <a:r>
            <a:rPr lang="da-DK" b="1" dirty="0" smtClean="0"/>
            <a:t> </a:t>
          </a:r>
          <a:r>
            <a:rPr lang="da-DK" b="1" dirty="0" err="1" smtClean="0"/>
            <a:t>equal</a:t>
          </a:r>
          <a:r>
            <a:rPr lang="da-DK" b="1" dirty="0" smtClean="0"/>
            <a:t> </a:t>
          </a:r>
          <a:r>
            <a:rPr lang="da-DK" b="1" dirty="0" err="1" smtClean="0"/>
            <a:t>opportunities</a:t>
          </a:r>
          <a:r>
            <a:rPr lang="da-DK" b="1" dirty="0" smtClean="0"/>
            <a:t> for the </a:t>
          </a:r>
          <a:r>
            <a:rPr lang="da-DK" b="1" dirty="0" err="1" smtClean="0"/>
            <a:t>individual</a:t>
          </a:r>
          <a:endParaRPr lang="da-DK" b="1" dirty="0"/>
        </a:p>
      </dgm:t>
    </dgm:pt>
    <dgm:pt modelId="{03920ADB-EB92-42CC-AAC9-56A2CA8C4D68}" type="parTrans" cxnId="{C75CB35D-7AA2-4583-9E9A-F37E56F1DF2D}">
      <dgm:prSet/>
      <dgm:spPr/>
      <dgm:t>
        <a:bodyPr/>
        <a:lstStyle/>
        <a:p>
          <a:endParaRPr lang="da-DK"/>
        </a:p>
      </dgm:t>
    </dgm:pt>
    <dgm:pt modelId="{0D882E43-07D6-4FA7-A953-4F042F642D71}" type="sibTrans" cxnId="{C75CB35D-7AA2-4583-9E9A-F37E56F1DF2D}">
      <dgm:prSet/>
      <dgm:spPr/>
      <dgm:t>
        <a:bodyPr/>
        <a:lstStyle/>
        <a:p>
          <a:endParaRPr lang="da-DK"/>
        </a:p>
      </dgm:t>
    </dgm:pt>
    <dgm:pt modelId="{4C92D92B-883E-4953-82D7-F23532D12B31}" type="pres">
      <dgm:prSet presAssocID="{543880EC-90C3-4C45-A095-0B36488147B1}" presName="Name0" presStyleCnt="0">
        <dgm:presLayoutVars>
          <dgm:dir/>
          <dgm:resizeHandles val="exact"/>
        </dgm:presLayoutVars>
      </dgm:prSet>
      <dgm:spPr/>
    </dgm:pt>
    <dgm:pt modelId="{B0713299-949A-4F46-B753-07F947E85632}" type="pres">
      <dgm:prSet presAssocID="{BC506918-CF6F-44A0-A209-0F1D5257BCBB}" presName="node" presStyleLbl="node1" presStyleIdx="0" presStyleCnt="4" custScaleX="109165">
        <dgm:presLayoutVars>
          <dgm:bulletEnabled val="1"/>
        </dgm:presLayoutVars>
      </dgm:prSet>
      <dgm:spPr/>
      <dgm:t>
        <a:bodyPr/>
        <a:lstStyle/>
        <a:p>
          <a:endParaRPr lang="da-DK"/>
        </a:p>
      </dgm:t>
    </dgm:pt>
    <dgm:pt modelId="{5C7CBFA2-F6C2-4FD8-906D-9A3AF0E3E485}" type="pres">
      <dgm:prSet presAssocID="{CBF4DE2C-B1AB-44E1-AD05-A3052B21A6CC}" presName="sibTrans" presStyleLbl="sibTrans2D1" presStyleIdx="0" presStyleCnt="3"/>
      <dgm:spPr/>
      <dgm:t>
        <a:bodyPr/>
        <a:lstStyle/>
        <a:p>
          <a:endParaRPr lang="da-DK"/>
        </a:p>
      </dgm:t>
    </dgm:pt>
    <dgm:pt modelId="{B66034C4-462A-467D-8141-7664EC7D9941}" type="pres">
      <dgm:prSet presAssocID="{CBF4DE2C-B1AB-44E1-AD05-A3052B21A6CC}" presName="connectorText" presStyleLbl="sibTrans2D1" presStyleIdx="0" presStyleCnt="3"/>
      <dgm:spPr/>
      <dgm:t>
        <a:bodyPr/>
        <a:lstStyle/>
        <a:p>
          <a:endParaRPr lang="da-DK"/>
        </a:p>
      </dgm:t>
    </dgm:pt>
    <dgm:pt modelId="{C014D42B-B58F-4271-B706-A5088ED0CCA6}" type="pres">
      <dgm:prSet presAssocID="{1D9B11A3-AAB5-4BE1-9810-6138BABCA219}" presName="node" presStyleLbl="node1" presStyleIdx="1" presStyleCnt="4">
        <dgm:presLayoutVars>
          <dgm:bulletEnabled val="1"/>
        </dgm:presLayoutVars>
      </dgm:prSet>
      <dgm:spPr/>
      <dgm:t>
        <a:bodyPr/>
        <a:lstStyle/>
        <a:p>
          <a:endParaRPr lang="da-DK"/>
        </a:p>
      </dgm:t>
    </dgm:pt>
    <dgm:pt modelId="{7C0FCF40-0B49-4234-BE7A-EA9BCA47A0B9}" type="pres">
      <dgm:prSet presAssocID="{B35E886B-AA08-47AD-BCFE-785C4824E3A4}" presName="sibTrans" presStyleLbl="sibTrans2D1" presStyleIdx="1" presStyleCnt="3"/>
      <dgm:spPr/>
      <dgm:t>
        <a:bodyPr/>
        <a:lstStyle/>
        <a:p>
          <a:endParaRPr lang="da-DK"/>
        </a:p>
      </dgm:t>
    </dgm:pt>
    <dgm:pt modelId="{44E84338-B532-44F2-9297-35CA6F2992F3}" type="pres">
      <dgm:prSet presAssocID="{B35E886B-AA08-47AD-BCFE-785C4824E3A4}" presName="connectorText" presStyleLbl="sibTrans2D1" presStyleIdx="1" presStyleCnt="3"/>
      <dgm:spPr/>
      <dgm:t>
        <a:bodyPr/>
        <a:lstStyle/>
        <a:p>
          <a:endParaRPr lang="da-DK"/>
        </a:p>
      </dgm:t>
    </dgm:pt>
    <dgm:pt modelId="{A782B91E-13DA-46D1-8542-4893BB4FCAAD}" type="pres">
      <dgm:prSet presAssocID="{A4AC4DC7-3074-4CDC-819C-7F90D6BA9B4E}" presName="node" presStyleLbl="node1" presStyleIdx="2" presStyleCnt="4">
        <dgm:presLayoutVars>
          <dgm:bulletEnabled val="1"/>
        </dgm:presLayoutVars>
      </dgm:prSet>
      <dgm:spPr/>
      <dgm:t>
        <a:bodyPr/>
        <a:lstStyle/>
        <a:p>
          <a:endParaRPr lang="da-DK"/>
        </a:p>
      </dgm:t>
    </dgm:pt>
    <dgm:pt modelId="{3C9F5C5B-D4E2-4327-8A9D-C1B559B72F98}" type="pres">
      <dgm:prSet presAssocID="{D91C18FC-3FB9-4FAA-B2E6-B490280DC31C}" presName="sibTrans" presStyleLbl="sibTrans2D1" presStyleIdx="2" presStyleCnt="3"/>
      <dgm:spPr/>
      <dgm:t>
        <a:bodyPr/>
        <a:lstStyle/>
        <a:p>
          <a:endParaRPr lang="da-DK"/>
        </a:p>
      </dgm:t>
    </dgm:pt>
    <dgm:pt modelId="{4A0C90A0-9ED0-4974-B1B6-44C0374AAB8F}" type="pres">
      <dgm:prSet presAssocID="{D91C18FC-3FB9-4FAA-B2E6-B490280DC31C}" presName="connectorText" presStyleLbl="sibTrans2D1" presStyleIdx="2" presStyleCnt="3"/>
      <dgm:spPr/>
      <dgm:t>
        <a:bodyPr/>
        <a:lstStyle/>
        <a:p>
          <a:endParaRPr lang="da-DK"/>
        </a:p>
      </dgm:t>
    </dgm:pt>
    <dgm:pt modelId="{A012A585-091E-47B5-A25E-84A6913EA618}" type="pres">
      <dgm:prSet presAssocID="{D27733D4-AA7C-46A2-A70F-2B7963F38524}" presName="node" presStyleLbl="node1" presStyleIdx="3" presStyleCnt="4">
        <dgm:presLayoutVars>
          <dgm:bulletEnabled val="1"/>
        </dgm:presLayoutVars>
      </dgm:prSet>
      <dgm:spPr/>
      <dgm:t>
        <a:bodyPr/>
        <a:lstStyle/>
        <a:p>
          <a:endParaRPr lang="da-DK"/>
        </a:p>
      </dgm:t>
    </dgm:pt>
  </dgm:ptLst>
  <dgm:cxnLst>
    <dgm:cxn modelId="{CEF7F379-59EC-4C4D-8421-0F3A07C19607}" type="presOf" srcId="{BC506918-CF6F-44A0-A209-0F1D5257BCBB}" destId="{B0713299-949A-4F46-B753-07F947E85632}" srcOrd="0" destOrd="0" presId="urn:microsoft.com/office/officeart/2005/8/layout/process1"/>
    <dgm:cxn modelId="{0B619AE9-FFA2-4F54-9B82-5C6794F894CE}" type="presOf" srcId="{A4AC4DC7-3074-4CDC-819C-7F90D6BA9B4E}" destId="{A782B91E-13DA-46D1-8542-4893BB4FCAAD}" srcOrd="0" destOrd="0" presId="urn:microsoft.com/office/officeart/2005/8/layout/process1"/>
    <dgm:cxn modelId="{535FFDB6-5086-4AD1-9500-5637D5174058}" type="presOf" srcId="{B35E886B-AA08-47AD-BCFE-785C4824E3A4}" destId="{44E84338-B532-44F2-9297-35CA6F2992F3}" srcOrd="1" destOrd="0" presId="urn:microsoft.com/office/officeart/2005/8/layout/process1"/>
    <dgm:cxn modelId="{3C5AE89A-0BDF-47F8-8A02-3742F9245D2D}" srcId="{543880EC-90C3-4C45-A095-0B36488147B1}" destId="{1D9B11A3-AAB5-4BE1-9810-6138BABCA219}" srcOrd="1" destOrd="0" parTransId="{71ABC17F-0713-4F20-8ABD-7F7EAEDA65EE}" sibTransId="{B35E886B-AA08-47AD-BCFE-785C4824E3A4}"/>
    <dgm:cxn modelId="{FDB9BB1E-B19F-404B-8EE0-CF2F8F24C9BB}" type="presOf" srcId="{D91C18FC-3FB9-4FAA-B2E6-B490280DC31C}" destId="{3C9F5C5B-D4E2-4327-8A9D-C1B559B72F98}" srcOrd="0" destOrd="0" presId="urn:microsoft.com/office/officeart/2005/8/layout/process1"/>
    <dgm:cxn modelId="{5CDED008-5F86-4CCB-88F4-53F7CCD77F0E}" type="presOf" srcId="{B35E886B-AA08-47AD-BCFE-785C4824E3A4}" destId="{7C0FCF40-0B49-4234-BE7A-EA9BCA47A0B9}" srcOrd="0" destOrd="0" presId="urn:microsoft.com/office/officeart/2005/8/layout/process1"/>
    <dgm:cxn modelId="{B3A9D1B3-35AC-4829-824B-DE0B587EADA3}" type="presOf" srcId="{D91C18FC-3FB9-4FAA-B2E6-B490280DC31C}" destId="{4A0C90A0-9ED0-4974-B1B6-44C0374AAB8F}" srcOrd="1" destOrd="0" presId="urn:microsoft.com/office/officeart/2005/8/layout/process1"/>
    <dgm:cxn modelId="{18064A64-330F-4327-B9F0-7B63EA276E15}" type="presOf" srcId="{D27733D4-AA7C-46A2-A70F-2B7963F38524}" destId="{A012A585-091E-47B5-A25E-84A6913EA618}" srcOrd="0" destOrd="0" presId="urn:microsoft.com/office/officeart/2005/8/layout/process1"/>
    <dgm:cxn modelId="{51E1D1D4-DB8D-42BD-A9DF-31C1BD4A1367}" type="presOf" srcId="{543880EC-90C3-4C45-A095-0B36488147B1}" destId="{4C92D92B-883E-4953-82D7-F23532D12B31}" srcOrd="0" destOrd="0" presId="urn:microsoft.com/office/officeart/2005/8/layout/process1"/>
    <dgm:cxn modelId="{3E348BC3-B603-4205-B11C-6DA609A05047}" type="presOf" srcId="{CBF4DE2C-B1AB-44E1-AD05-A3052B21A6CC}" destId="{5C7CBFA2-F6C2-4FD8-906D-9A3AF0E3E485}" srcOrd="0" destOrd="0" presId="urn:microsoft.com/office/officeart/2005/8/layout/process1"/>
    <dgm:cxn modelId="{63952479-CC01-41CF-806B-1054110032E6}" srcId="{543880EC-90C3-4C45-A095-0B36488147B1}" destId="{A4AC4DC7-3074-4CDC-819C-7F90D6BA9B4E}" srcOrd="2" destOrd="0" parTransId="{20BED4BA-1E3B-43F1-8936-1FD6B613C50B}" sibTransId="{D91C18FC-3FB9-4FAA-B2E6-B490280DC31C}"/>
    <dgm:cxn modelId="{5766BD7E-A877-49EB-BA1B-EC29F06BA9F0}" type="presOf" srcId="{CBF4DE2C-B1AB-44E1-AD05-A3052B21A6CC}" destId="{B66034C4-462A-467D-8141-7664EC7D9941}" srcOrd="1" destOrd="0" presId="urn:microsoft.com/office/officeart/2005/8/layout/process1"/>
    <dgm:cxn modelId="{4C206D1A-7C7D-490F-AFCE-C17645D3E4D6}" type="presOf" srcId="{1D9B11A3-AAB5-4BE1-9810-6138BABCA219}" destId="{C014D42B-B58F-4271-B706-A5088ED0CCA6}" srcOrd="0" destOrd="0" presId="urn:microsoft.com/office/officeart/2005/8/layout/process1"/>
    <dgm:cxn modelId="{86DCE0DE-BB35-4997-A0E1-1331B1C6C404}" srcId="{543880EC-90C3-4C45-A095-0B36488147B1}" destId="{BC506918-CF6F-44A0-A209-0F1D5257BCBB}" srcOrd="0" destOrd="0" parTransId="{0A18091D-0B3B-480A-B9F2-3C3AA45B8C53}" sibTransId="{CBF4DE2C-B1AB-44E1-AD05-A3052B21A6CC}"/>
    <dgm:cxn modelId="{C75CB35D-7AA2-4583-9E9A-F37E56F1DF2D}" srcId="{543880EC-90C3-4C45-A095-0B36488147B1}" destId="{D27733D4-AA7C-46A2-A70F-2B7963F38524}" srcOrd="3" destOrd="0" parTransId="{03920ADB-EB92-42CC-AAC9-56A2CA8C4D68}" sibTransId="{0D882E43-07D6-4FA7-A953-4F042F642D71}"/>
    <dgm:cxn modelId="{277D2C8C-07E7-4E59-BAD6-17F8E3D53304}" type="presParOf" srcId="{4C92D92B-883E-4953-82D7-F23532D12B31}" destId="{B0713299-949A-4F46-B753-07F947E85632}" srcOrd="0" destOrd="0" presId="urn:microsoft.com/office/officeart/2005/8/layout/process1"/>
    <dgm:cxn modelId="{70159787-2FBC-493C-BB7F-3F2A4B3B83B9}" type="presParOf" srcId="{4C92D92B-883E-4953-82D7-F23532D12B31}" destId="{5C7CBFA2-F6C2-4FD8-906D-9A3AF0E3E485}" srcOrd="1" destOrd="0" presId="urn:microsoft.com/office/officeart/2005/8/layout/process1"/>
    <dgm:cxn modelId="{537B9EA4-057D-48A8-BD8A-422CBB9BC2F7}" type="presParOf" srcId="{5C7CBFA2-F6C2-4FD8-906D-9A3AF0E3E485}" destId="{B66034C4-462A-467D-8141-7664EC7D9941}" srcOrd="0" destOrd="0" presId="urn:microsoft.com/office/officeart/2005/8/layout/process1"/>
    <dgm:cxn modelId="{7D477F3A-8ABC-4249-8DA9-18F7EB2D7E0C}" type="presParOf" srcId="{4C92D92B-883E-4953-82D7-F23532D12B31}" destId="{C014D42B-B58F-4271-B706-A5088ED0CCA6}" srcOrd="2" destOrd="0" presId="urn:microsoft.com/office/officeart/2005/8/layout/process1"/>
    <dgm:cxn modelId="{FEF9DE5E-59FF-4442-A727-BEBA51D9B454}" type="presParOf" srcId="{4C92D92B-883E-4953-82D7-F23532D12B31}" destId="{7C0FCF40-0B49-4234-BE7A-EA9BCA47A0B9}" srcOrd="3" destOrd="0" presId="urn:microsoft.com/office/officeart/2005/8/layout/process1"/>
    <dgm:cxn modelId="{9E049348-CC70-47C5-BB33-9078E396E5CB}" type="presParOf" srcId="{7C0FCF40-0B49-4234-BE7A-EA9BCA47A0B9}" destId="{44E84338-B532-44F2-9297-35CA6F2992F3}" srcOrd="0" destOrd="0" presId="urn:microsoft.com/office/officeart/2005/8/layout/process1"/>
    <dgm:cxn modelId="{736CCE8C-8D10-4CB2-BC9D-EDC017AC3F19}" type="presParOf" srcId="{4C92D92B-883E-4953-82D7-F23532D12B31}" destId="{A782B91E-13DA-46D1-8542-4893BB4FCAAD}" srcOrd="4" destOrd="0" presId="urn:microsoft.com/office/officeart/2005/8/layout/process1"/>
    <dgm:cxn modelId="{3C087810-E534-4660-8CCF-CE114BEF6A2F}" type="presParOf" srcId="{4C92D92B-883E-4953-82D7-F23532D12B31}" destId="{3C9F5C5B-D4E2-4327-8A9D-C1B559B72F98}" srcOrd="5" destOrd="0" presId="urn:microsoft.com/office/officeart/2005/8/layout/process1"/>
    <dgm:cxn modelId="{9F72B57A-B491-46A0-84AA-A89C908B504A}" type="presParOf" srcId="{3C9F5C5B-D4E2-4327-8A9D-C1B559B72F98}" destId="{4A0C90A0-9ED0-4974-B1B6-44C0374AAB8F}" srcOrd="0" destOrd="0" presId="urn:microsoft.com/office/officeart/2005/8/layout/process1"/>
    <dgm:cxn modelId="{A540491D-CB4C-48A3-82E3-37E9D2B7F5C2}" type="presParOf" srcId="{4C92D92B-883E-4953-82D7-F23532D12B31}" destId="{A012A585-091E-47B5-A25E-84A6913EA618}" srcOrd="6" destOrd="0" presId="urn:microsoft.com/office/officeart/2005/8/layout/process1"/>
  </dgm:cxnLst>
  <dgm:bg/>
  <dgm:whole/>
</dgm:dataModel>
</file>

<file path=ppt/diagrams/layout1.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s">
    <p:spTree>
      <p:nvGrpSpPr>
        <p:cNvPr id="1" name=""/>
        <p:cNvGrpSpPr/>
        <p:nvPr/>
      </p:nvGrpSpPr>
      <p:grpSpPr>
        <a:xfrm>
          <a:off x="0" y="0"/>
          <a:ext cx="0" cy="0"/>
          <a:chOff x="0" y="0"/>
          <a:chExt cx="0" cy="0"/>
        </a:xfrm>
      </p:grpSpPr>
      <p:sp>
        <p:nvSpPr>
          <p:cNvPr id="4" name="Pladsholder til dato 3"/>
          <p:cNvSpPr>
            <a:spLocks noGrp="1"/>
          </p:cNvSpPr>
          <p:nvPr>
            <p:ph type="dt" sz="half" idx="10"/>
          </p:nvPr>
        </p:nvSpPr>
        <p:spPr/>
        <p:txBody>
          <a:bodyPr/>
          <a:lstStyle/>
          <a:p>
            <a:fld id="{3E7A7897-A93B-4326-93A1-8BEA9FCB109C}" type="datetimeFigureOut">
              <a:rPr lang="da-DK" smtClean="0"/>
              <a:pPr/>
              <a:t>12-08-2019</a:t>
            </a:fld>
            <a:endParaRPr lang="da-DK"/>
          </a:p>
        </p:txBody>
      </p:sp>
      <p:sp>
        <p:nvSpPr>
          <p:cNvPr id="5" name="Pladsholder til sidefod 4"/>
          <p:cNvSpPr>
            <a:spLocks noGrp="1"/>
          </p:cNvSpPr>
          <p:nvPr>
            <p:ph type="ftr" sz="quarter" idx="11"/>
          </p:nvPr>
        </p:nvSpPr>
        <p:spPr/>
        <p:txBody>
          <a:bodyPr/>
          <a:lstStyle/>
          <a:p>
            <a:endParaRPr lang="da-DK"/>
          </a:p>
        </p:txBody>
      </p:sp>
      <p:sp>
        <p:nvSpPr>
          <p:cNvPr id="6" name="Pladsholder til diasnummer 5"/>
          <p:cNvSpPr>
            <a:spLocks noGrp="1"/>
          </p:cNvSpPr>
          <p:nvPr>
            <p:ph type="sldNum" sz="quarter" idx="12"/>
          </p:nvPr>
        </p:nvSpPr>
        <p:spPr/>
        <p:txBody>
          <a:bodyPr/>
          <a:lstStyle/>
          <a:p>
            <a:fld id="{D3FD01CC-90C3-4336-8325-AC058F5C7A53}" type="slidenum">
              <a:rPr lang="da-DK" smtClean="0"/>
              <a:pPr/>
              <a:t>‹nr.›</a:t>
            </a:fld>
            <a:endParaRPr lang="da-DK"/>
          </a:p>
        </p:txBody>
      </p:sp>
      <p:sp>
        <p:nvSpPr>
          <p:cNvPr id="11" name="Rektangel 10"/>
          <p:cNvSpPr/>
          <p:nvPr/>
        </p:nvSpPr>
        <p:spPr>
          <a:xfrm>
            <a:off x="-71470" y="0"/>
            <a:ext cx="9286940" cy="5214956"/>
          </a:xfrm>
          <a:prstGeom prst="rect">
            <a:avLst/>
          </a:prstGeom>
          <a:solidFill>
            <a:srgbClr val="008CD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a-DK"/>
          </a:p>
        </p:txBody>
      </p:sp>
      <p:sp>
        <p:nvSpPr>
          <p:cNvPr id="2" name="Titel 1"/>
          <p:cNvSpPr>
            <a:spLocks noGrp="1"/>
          </p:cNvSpPr>
          <p:nvPr>
            <p:ph type="ctrTitle"/>
          </p:nvPr>
        </p:nvSpPr>
        <p:spPr>
          <a:xfrm>
            <a:off x="685800" y="1597819"/>
            <a:ext cx="7772400" cy="1102519"/>
          </a:xfrm>
        </p:spPr>
        <p:txBody>
          <a:bodyPr/>
          <a:lstStyle>
            <a:lvl1pPr>
              <a:defRPr sz="4000" b="1">
                <a:solidFill>
                  <a:schemeClr val="bg1"/>
                </a:solidFill>
              </a:defRPr>
            </a:lvl1pPr>
          </a:lstStyle>
          <a:p>
            <a:r>
              <a:rPr lang="da-DK" smtClean="0"/>
              <a:t>Klik for at redigere titeltypografi i masteren</a:t>
            </a:r>
            <a:endParaRPr lang="da-DK"/>
          </a:p>
        </p:txBody>
      </p:sp>
      <p:sp>
        <p:nvSpPr>
          <p:cNvPr id="3" name="Undertitel 2"/>
          <p:cNvSpPr>
            <a:spLocks noGrp="1"/>
          </p:cNvSpPr>
          <p:nvPr>
            <p:ph type="subTitle" idx="1"/>
          </p:nvPr>
        </p:nvSpPr>
        <p:spPr>
          <a:xfrm>
            <a:off x="1371600" y="2914650"/>
            <a:ext cx="6400800" cy="1314450"/>
          </a:xfrm>
        </p:spPr>
        <p:txBody>
          <a:bodyPr/>
          <a:lstStyle>
            <a:lvl1pPr marL="0" indent="0" algn="ctr">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a-DK" smtClean="0"/>
              <a:t>Klik for at redigere undertiteltypografien i masteren</a:t>
            </a:r>
            <a:endParaRPr lang="da-DK"/>
          </a:p>
        </p:txBody>
      </p:sp>
      <p:grpSp>
        <p:nvGrpSpPr>
          <p:cNvPr id="7" name="Gruppe 14"/>
          <p:cNvGrpSpPr/>
          <p:nvPr/>
        </p:nvGrpSpPr>
        <p:grpSpPr>
          <a:xfrm>
            <a:off x="3643307" y="4214824"/>
            <a:ext cx="1857387" cy="428610"/>
            <a:chOff x="142845" y="1"/>
            <a:chExt cx="1857387" cy="428610"/>
          </a:xfrm>
        </p:grpSpPr>
        <p:pic>
          <p:nvPicPr>
            <p:cNvPr id="12" name="Picture 2" descr="F:\Dropbox\JB - LO-FTF\Activity Concept Catalogue\Design elements\#F-Cyan 2000x2000.png"/>
            <p:cNvPicPr>
              <a:picLocks noChangeAspect="1" noChangeArrowheads="1"/>
            </p:cNvPicPr>
            <p:nvPr userDrawn="1"/>
          </p:nvPicPr>
          <p:blipFill>
            <a:blip r:embed="rId2"/>
            <a:srcRect l="8534" t="17067" r="8976" b="18931"/>
            <a:stretch>
              <a:fillRect/>
            </a:stretch>
          </p:blipFill>
          <p:spPr bwMode="auto">
            <a:xfrm>
              <a:off x="1571604" y="71420"/>
              <a:ext cx="428628" cy="332556"/>
            </a:xfrm>
            <a:prstGeom prst="rect">
              <a:avLst/>
            </a:prstGeom>
            <a:noFill/>
          </p:spPr>
        </p:pic>
        <p:pic>
          <p:nvPicPr>
            <p:cNvPr id="13" name="Picture 3" descr="F:\Dropbox\JB - LO-FTF\Activity Concept Catalogue\Design elements\DI-Cyan 2000x2000.png"/>
            <p:cNvPicPr>
              <a:picLocks noChangeAspect="1" noChangeArrowheads="1"/>
            </p:cNvPicPr>
            <p:nvPr userDrawn="1"/>
          </p:nvPicPr>
          <p:blipFill>
            <a:blip r:embed="rId3" cstate="print"/>
            <a:srcRect l="7018" t="26669" r="7360" b="27011"/>
            <a:stretch>
              <a:fillRect/>
            </a:stretch>
          </p:blipFill>
          <p:spPr bwMode="auto">
            <a:xfrm>
              <a:off x="785786" y="71420"/>
              <a:ext cx="571504" cy="309174"/>
            </a:xfrm>
            <a:prstGeom prst="rect">
              <a:avLst/>
            </a:prstGeom>
            <a:noFill/>
          </p:spPr>
        </p:pic>
        <p:pic>
          <p:nvPicPr>
            <p:cNvPr id="14" name="Picture 4" descr="F:\Dropbox\JB - LO-FTF\Activity Concept Catalogue\Design elements\DTDF Cyan.png"/>
            <p:cNvPicPr>
              <a:picLocks noChangeAspect="1" noChangeArrowheads="1"/>
            </p:cNvPicPr>
            <p:nvPr userDrawn="1"/>
          </p:nvPicPr>
          <p:blipFill>
            <a:blip r:embed="rId4" cstate="print"/>
            <a:srcRect/>
            <a:stretch>
              <a:fillRect/>
            </a:stretch>
          </p:blipFill>
          <p:spPr bwMode="auto">
            <a:xfrm>
              <a:off x="142845" y="1"/>
              <a:ext cx="428610" cy="428610"/>
            </a:xfrm>
            <a:prstGeom prst="rect">
              <a:avLst/>
            </a:prstGeom>
            <a:noFill/>
          </p:spPr>
        </p:pic>
      </p:gr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og lodret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a-DK" smtClean="0"/>
              <a:t>Klik for at redigere titeltypografi i masteren</a:t>
            </a:r>
            <a:endParaRPr lang="da-DK"/>
          </a:p>
        </p:txBody>
      </p:sp>
      <p:sp>
        <p:nvSpPr>
          <p:cNvPr id="3" name="Pladsholder til lodret titel 2"/>
          <p:cNvSpPr>
            <a:spLocks noGrp="1"/>
          </p:cNvSpPr>
          <p:nvPr>
            <p:ph type="body" orient="vert" idx="1"/>
          </p:nvPr>
        </p:nvSpPr>
        <p:spPr/>
        <p:txBody>
          <a:bodyPr vert="eaVert"/>
          <a:lstStyle/>
          <a:p>
            <a:pPr lvl="0"/>
            <a:r>
              <a:rPr lang="da-DK" smtClean="0"/>
              <a:t>Klik for at redigere typografi i masteren</a:t>
            </a:r>
          </a:p>
          <a:p>
            <a:pPr lvl="1"/>
            <a:r>
              <a:rPr lang="da-DK" smtClean="0"/>
              <a:t>Andet niveau</a:t>
            </a:r>
          </a:p>
          <a:p>
            <a:pPr lvl="2"/>
            <a:r>
              <a:rPr lang="da-DK" smtClean="0"/>
              <a:t>Tredje niveau</a:t>
            </a:r>
          </a:p>
          <a:p>
            <a:pPr lvl="3"/>
            <a:r>
              <a:rPr lang="da-DK" smtClean="0"/>
              <a:t>Fjerde niveau</a:t>
            </a:r>
          </a:p>
          <a:p>
            <a:pPr lvl="4"/>
            <a:r>
              <a:rPr lang="da-DK" smtClean="0"/>
              <a:t>Femte niveau</a:t>
            </a:r>
            <a:endParaRPr lang="da-DK"/>
          </a:p>
        </p:txBody>
      </p:sp>
      <p:sp>
        <p:nvSpPr>
          <p:cNvPr id="4" name="Pladsholder til dato 3"/>
          <p:cNvSpPr>
            <a:spLocks noGrp="1"/>
          </p:cNvSpPr>
          <p:nvPr>
            <p:ph type="dt" sz="half" idx="10"/>
          </p:nvPr>
        </p:nvSpPr>
        <p:spPr/>
        <p:txBody>
          <a:bodyPr/>
          <a:lstStyle/>
          <a:p>
            <a:fld id="{3E7A7897-A93B-4326-93A1-8BEA9FCB109C}" type="datetimeFigureOut">
              <a:rPr lang="da-DK" smtClean="0"/>
              <a:pPr/>
              <a:t>12-08-2019</a:t>
            </a:fld>
            <a:endParaRPr lang="da-DK"/>
          </a:p>
        </p:txBody>
      </p:sp>
      <p:sp>
        <p:nvSpPr>
          <p:cNvPr id="5" name="Pladsholder til sidefod 4"/>
          <p:cNvSpPr>
            <a:spLocks noGrp="1"/>
          </p:cNvSpPr>
          <p:nvPr>
            <p:ph type="ftr" sz="quarter" idx="11"/>
          </p:nvPr>
        </p:nvSpPr>
        <p:spPr/>
        <p:txBody>
          <a:bodyPr/>
          <a:lstStyle/>
          <a:p>
            <a:endParaRPr lang="da-DK"/>
          </a:p>
        </p:txBody>
      </p:sp>
      <p:sp>
        <p:nvSpPr>
          <p:cNvPr id="6" name="Pladsholder til diasnummer 5"/>
          <p:cNvSpPr>
            <a:spLocks noGrp="1"/>
          </p:cNvSpPr>
          <p:nvPr>
            <p:ph type="sldNum" sz="quarter" idx="12"/>
          </p:nvPr>
        </p:nvSpPr>
        <p:spPr/>
        <p:txBody>
          <a:bodyPr/>
          <a:lstStyle/>
          <a:p>
            <a:fld id="{D3FD01CC-90C3-4336-8325-AC058F5C7A53}" type="slidenum">
              <a:rPr lang="da-DK" smtClean="0"/>
              <a:pPr/>
              <a:t>‹nr.›</a:t>
            </a:fld>
            <a:endParaRPr lang="da-DK"/>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Lodret titel og tekst">
    <p:spTree>
      <p:nvGrpSpPr>
        <p:cNvPr id="1" name=""/>
        <p:cNvGrpSpPr/>
        <p:nvPr/>
      </p:nvGrpSpPr>
      <p:grpSpPr>
        <a:xfrm>
          <a:off x="0" y="0"/>
          <a:ext cx="0" cy="0"/>
          <a:chOff x="0" y="0"/>
          <a:chExt cx="0" cy="0"/>
        </a:xfrm>
      </p:grpSpPr>
      <p:sp>
        <p:nvSpPr>
          <p:cNvPr id="2" name="Lodret titel 1"/>
          <p:cNvSpPr>
            <a:spLocks noGrp="1"/>
          </p:cNvSpPr>
          <p:nvPr>
            <p:ph type="title" orient="vert"/>
          </p:nvPr>
        </p:nvSpPr>
        <p:spPr>
          <a:xfrm>
            <a:off x="6629400" y="611998"/>
            <a:ext cx="2057400" cy="4388644"/>
          </a:xfrm>
        </p:spPr>
        <p:txBody>
          <a:bodyPr vert="eaVert"/>
          <a:lstStyle/>
          <a:p>
            <a:r>
              <a:rPr lang="da-DK" smtClean="0"/>
              <a:t>Klik for at redigere titeltypografi i masteren</a:t>
            </a:r>
            <a:endParaRPr lang="da-DK"/>
          </a:p>
        </p:txBody>
      </p:sp>
      <p:sp>
        <p:nvSpPr>
          <p:cNvPr id="3" name="Pladsholder til lodret titel 2"/>
          <p:cNvSpPr>
            <a:spLocks noGrp="1"/>
          </p:cNvSpPr>
          <p:nvPr>
            <p:ph type="body" orient="vert" idx="1"/>
          </p:nvPr>
        </p:nvSpPr>
        <p:spPr>
          <a:xfrm>
            <a:off x="457200" y="611998"/>
            <a:ext cx="6019800" cy="4388644"/>
          </a:xfrm>
        </p:spPr>
        <p:txBody>
          <a:bodyPr vert="eaVert"/>
          <a:lstStyle/>
          <a:p>
            <a:pPr lvl="0"/>
            <a:r>
              <a:rPr lang="da-DK" smtClean="0"/>
              <a:t>Klik for at redigere typografi i masteren</a:t>
            </a:r>
          </a:p>
          <a:p>
            <a:pPr lvl="1"/>
            <a:r>
              <a:rPr lang="da-DK" smtClean="0"/>
              <a:t>Andet niveau</a:t>
            </a:r>
          </a:p>
          <a:p>
            <a:pPr lvl="2"/>
            <a:r>
              <a:rPr lang="da-DK" smtClean="0"/>
              <a:t>Tredje niveau</a:t>
            </a:r>
          </a:p>
          <a:p>
            <a:pPr lvl="3"/>
            <a:r>
              <a:rPr lang="da-DK" smtClean="0"/>
              <a:t>Fjerde niveau</a:t>
            </a:r>
          </a:p>
          <a:p>
            <a:pPr lvl="4"/>
            <a:r>
              <a:rPr lang="da-DK" smtClean="0"/>
              <a:t>Femte niveau</a:t>
            </a:r>
            <a:endParaRPr lang="da-DK"/>
          </a:p>
        </p:txBody>
      </p:sp>
      <p:sp>
        <p:nvSpPr>
          <p:cNvPr id="4" name="Pladsholder til dato 3"/>
          <p:cNvSpPr>
            <a:spLocks noGrp="1"/>
          </p:cNvSpPr>
          <p:nvPr>
            <p:ph type="dt" sz="half" idx="10"/>
          </p:nvPr>
        </p:nvSpPr>
        <p:spPr/>
        <p:txBody>
          <a:bodyPr/>
          <a:lstStyle/>
          <a:p>
            <a:fld id="{3E7A7897-A93B-4326-93A1-8BEA9FCB109C}" type="datetimeFigureOut">
              <a:rPr lang="da-DK" smtClean="0"/>
              <a:pPr/>
              <a:t>12-08-2019</a:t>
            </a:fld>
            <a:endParaRPr lang="da-DK"/>
          </a:p>
        </p:txBody>
      </p:sp>
      <p:sp>
        <p:nvSpPr>
          <p:cNvPr id="5" name="Pladsholder til sidefod 4"/>
          <p:cNvSpPr>
            <a:spLocks noGrp="1"/>
          </p:cNvSpPr>
          <p:nvPr>
            <p:ph type="ftr" sz="quarter" idx="11"/>
          </p:nvPr>
        </p:nvSpPr>
        <p:spPr/>
        <p:txBody>
          <a:bodyPr/>
          <a:lstStyle/>
          <a:p>
            <a:endParaRPr lang="da-DK"/>
          </a:p>
        </p:txBody>
      </p:sp>
      <p:sp>
        <p:nvSpPr>
          <p:cNvPr id="6" name="Pladsholder til diasnummer 5"/>
          <p:cNvSpPr>
            <a:spLocks noGrp="1"/>
          </p:cNvSpPr>
          <p:nvPr>
            <p:ph type="sldNum" sz="quarter" idx="12"/>
          </p:nvPr>
        </p:nvSpPr>
        <p:spPr/>
        <p:txBody>
          <a:bodyPr/>
          <a:lstStyle/>
          <a:p>
            <a:fld id="{D3FD01CC-90C3-4336-8325-AC058F5C7A53}" type="slidenum">
              <a:rPr lang="da-DK" smtClean="0"/>
              <a:pPr/>
              <a:t>‹nr.›</a:t>
            </a:fld>
            <a:endParaRPr lang="da-DK"/>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og indholdsobjek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a-DK" smtClean="0"/>
              <a:t>Klik for at redigere titeltypografi i masteren</a:t>
            </a:r>
            <a:endParaRPr lang="da-DK"/>
          </a:p>
        </p:txBody>
      </p:sp>
      <p:sp>
        <p:nvSpPr>
          <p:cNvPr id="3" name="Pladsholder til indhold 2"/>
          <p:cNvSpPr>
            <a:spLocks noGrp="1"/>
          </p:cNvSpPr>
          <p:nvPr>
            <p:ph idx="1"/>
          </p:nvPr>
        </p:nvSpPr>
        <p:spPr/>
        <p:txBody>
          <a:bodyPr/>
          <a:lstStyle/>
          <a:p>
            <a:pPr lvl="0"/>
            <a:r>
              <a:rPr lang="da-DK" smtClean="0"/>
              <a:t>Klik for at redigere typografi i masteren</a:t>
            </a:r>
          </a:p>
          <a:p>
            <a:pPr lvl="1"/>
            <a:r>
              <a:rPr lang="da-DK" smtClean="0"/>
              <a:t>Andet niveau</a:t>
            </a:r>
          </a:p>
          <a:p>
            <a:pPr lvl="2"/>
            <a:r>
              <a:rPr lang="da-DK" smtClean="0"/>
              <a:t>Tredje niveau</a:t>
            </a:r>
          </a:p>
          <a:p>
            <a:pPr lvl="3"/>
            <a:r>
              <a:rPr lang="da-DK" smtClean="0"/>
              <a:t>Fjerde niveau</a:t>
            </a:r>
          </a:p>
          <a:p>
            <a:pPr lvl="4"/>
            <a:r>
              <a:rPr lang="da-DK" smtClean="0"/>
              <a:t>Femte niveau</a:t>
            </a:r>
            <a:endParaRPr lang="da-DK"/>
          </a:p>
        </p:txBody>
      </p:sp>
      <p:sp>
        <p:nvSpPr>
          <p:cNvPr id="4" name="Pladsholder til dato 3"/>
          <p:cNvSpPr>
            <a:spLocks noGrp="1"/>
          </p:cNvSpPr>
          <p:nvPr>
            <p:ph type="dt" sz="half" idx="10"/>
          </p:nvPr>
        </p:nvSpPr>
        <p:spPr/>
        <p:txBody>
          <a:bodyPr/>
          <a:lstStyle/>
          <a:p>
            <a:fld id="{3E7A7897-A93B-4326-93A1-8BEA9FCB109C}" type="datetimeFigureOut">
              <a:rPr lang="da-DK" smtClean="0"/>
              <a:pPr/>
              <a:t>12-08-2019</a:t>
            </a:fld>
            <a:endParaRPr lang="da-DK"/>
          </a:p>
        </p:txBody>
      </p:sp>
      <p:sp>
        <p:nvSpPr>
          <p:cNvPr id="5" name="Pladsholder til sidefod 4"/>
          <p:cNvSpPr>
            <a:spLocks noGrp="1"/>
          </p:cNvSpPr>
          <p:nvPr>
            <p:ph type="ftr" sz="quarter" idx="11"/>
          </p:nvPr>
        </p:nvSpPr>
        <p:spPr/>
        <p:txBody>
          <a:bodyPr/>
          <a:lstStyle/>
          <a:p>
            <a:endParaRPr lang="da-DK"/>
          </a:p>
        </p:txBody>
      </p:sp>
      <p:sp>
        <p:nvSpPr>
          <p:cNvPr id="6" name="Pladsholder til diasnummer 5"/>
          <p:cNvSpPr>
            <a:spLocks noGrp="1"/>
          </p:cNvSpPr>
          <p:nvPr>
            <p:ph type="sldNum" sz="quarter" idx="12"/>
          </p:nvPr>
        </p:nvSpPr>
        <p:spPr/>
        <p:txBody>
          <a:bodyPr/>
          <a:lstStyle/>
          <a:p>
            <a:fld id="{D3FD01CC-90C3-4336-8325-AC058F5C7A53}" type="slidenum">
              <a:rPr lang="da-DK" smtClean="0"/>
              <a:pPr/>
              <a:t>‹nr.›</a:t>
            </a:fld>
            <a:endParaRPr lang="da-DK"/>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fsnitsoverskrift">
    <p:spTree>
      <p:nvGrpSpPr>
        <p:cNvPr id="1" name=""/>
        <p:cNvGrpSpPr/>
        <p:nvPr/>
      </p:nvGrpSpPr>
      <p:grpSpPr>
        <a:xfrm>
          <a:off x="0" y="0"/>
          <a:ext cx="0" cy="0"/>
          <a:chOff x="0" y="0"/>
          <a:chExt cx="0" cy="0"/>
        </a:xfrm>
      </p:grpSpPr>
      <p:sp>
        <p:nvSpPr>
          <p:cNvPr id="4" name="Pladsholder til dato 3"/>
          <p:cNvSpPr>
            <a:spLocks noGrp="1"/>
          </p:cNvSpPr>
          <p:nvPr>
            <p:ph type="dt" sz="half" idx="10"/>
          </p:nvPr>
        </p:nvSpPr>
        <p:spPr/>
        <p:txBody>
          <a:bodyPr/>
          <a:lstStyle/>
          <a:p>
            <a:fld id="{3E7A7897-A93B-4326-93A1-8BEA9FCB109C}" type="datetimeFigureOut">
              <a:rPr lang="da-DK" smtClean="0"/>
              <a:pPr/>
              <a:t>12-08-2019</a:t>
            </a:fld>
            <a:endParaRPr lang="da-DK"/>
          </a:p>
        </p:txBody>
      </p:sp>
      <p:sp>
        <p:nvSpPr>
          <p:cNvPr id="5" name="Pladsholder til sidefod 4"/>
          <p:cNvSpPr>
            <a:spLocks noGrp="1"/>
          </p:cNvSpPr>
          <p:nvPr>
            <p:ph type="ftr" sz="quarter" idx="11"/>
          </p:nvPr>
        </p:nvSpPr>
        <p:spPr/>
        <p:txBody>
          <a:bodyPr/>
          <a:lstStyle/>
          <a:p>
            <a:endParaRPr lang="da-DK"/>
          </a:p>
        </p:txBody>
      </p:sp>
      <p:sp>
        <p:nvSpPr>
          <p:cNvPr id="6" name="Pladsholder til diasnummer 5"/>
          <p:cNvSpPr>
            <a:spLocks noGrp="1"/>
          </p:cNvSpPr>
          <p:nvPr>
            <p:ph type="sldNum" sz="quarter" idx="12"/>
          </p:nvPr>
        </p:nvSpPr>
        <p:spPr/>
        <p:txBody>
          <a:bodyPr/>
          <a:lstStyle/>
          <a:p>
            <a:fld id="{D3FD01CC-90C3-4336-8325-AC058F5C7A53}" type="slidenum">
              <a:rPr lang="da-DK" smtClean="0"/>
              <a:pPr/>
              <a:t>‹nr.›</a:t>
            </a:fld>
            <a:endParaRPr lang="da-DK"/>
          </a:p>
        </p:txBody>
      </p:sp>
      <p:sp>
        <p:nvSpPr>
          <p:cNvPr id="7" name="Rektangel 6"/>
          <p:cNvSpPr/>
          <p:nvPr/>
        </p:nvSpPr>
        <p:spPr>
          <a:xfrm>
            <a:off x="-71470" y="0"/>
            <a:ext cx="9358378" cy="5214956"/>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a-DK" dirty="0">
              <a:solidFill>
                <a:srgbClr val="008CD7"/>
              </a:solidFill>
            </a:endParaRPr>
          </a:p>
        </p:txBody>
      </p:sp>
      <p:sp>
        <p:nvSpPr>
          <p:cNvPr id="2" name="Titel 1"/>
          <p:cNvSpPr>
            <a:spLocks noGrp="1"/>
          </p:cNvSpPr>
          <p:nvPr>
            <p:ph type="title"/>
          </p:nvPr>
        </p:nvSpPr>
        <p:spPr>
          <a:xfrm>
            <a:off x="722313" y="3305176"/>
            <a:ext cx="7772400" cy="1021556"/>
          </a:xfrm>
        </p:spPr>
        <p:txBody>
          <a:bodyPr anchor="t"/>
          <a:lstStyle>
            <a:lvl1pPr algn="l">
              <a:defRPr sz="4000" b="1" cap="all">
                <a:solidFill>
                  <a:srgbClr val="00598A"/>
                </a:solidFill>
              </a:defRPr>
            </a:lvl1pPr>
          </a:lstStyle>
          <a:p>
            <a:r>
              <a:rPr lang="da-DK" smtClean="0"/>
              <a:t>Klik for at redigere titeltypografi i masteren</a:t>
            </a:r>
            <a:endParaRPr lang="da-DK" dirty="0"/>
          </a:p>
        </p:txBody>
      </p:sp>
      <p:sp>
        <p:nvSpPr>
          <p:cNvPr id="3" name="Pladsholder til tekst 2"/>
          <p:cNvSpPr>
            <a:spLocks noGrp="1"/>
          </p:cNvSpPr>
          <p:nvPr>
            <p:ph type="body" idx="1"/>
          </p:nvPr>
        </p:nvSpPr>
        <p:spPr>
          <a:xfrm>
            <a:off x="722313" y="2180035"/>
            <a:ext cx="7772400" cy="1125140"/>
          </a:xfrm>
        </p:spPr>
        <p:txBody>
          <a:bodyPr anchor="b"/>
          <a:lstStyle>
            <a:lvl1pPr marL="0" indent="0">
              <a:buNone/>
              <a:defRPr sz="2000">
                <a:solidFill>
                  <a:srgbClr val="008CD7"/>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a-DK" smtClean="0"/>
              <a:t>Klik for at redigere typografi i masteren</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o indholdsobjekter">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a-DK" smtClean="0"/>
              <a:t>Klik for at redigere titeltypografi i masteren</a:t>
            </a:r>
            <a:endParaRPr lang="da-DK"/>
          </a:p>
        </p:txBody>
      </p:sp>
      <p:sp>
        <p:nvSpPr>
          <p:cNvPr id="3" name="Pladsholder til indhold 2"/>
          <p:cNvSpPr>
            <a:spLocks noGrp="1"/>
          </p:cNvSpPr>
          <p:nvPr>
            <p:ph sz="half" idx="1"/>
          </p:nvPr>
        </p:nvSpPr>
        <p:spPr>
          <a:xfrm>
            <a:off x="457200" y="1534732"/>
            <a:ext cx="4038600" cy="3394472"/>
          </a:xfrm>
        </p:spPr>
        <p:txBody>
          <a:bodyPr>
            <a:normAutofit/>
          </a:bodyPr>
          <a:lstStyle>
            <a:lvl1pPr>
              <a:defRPr sz="2400"/>
            </a:lvl1pPr>
            <a:lvl2pPr>
              <a:defRPr sz="2000"/>
            </a:lvl2pPr>
            <a:lvl3pPr>
              <a:defRPr sz="1800"/>
            </a:lvl3pPr>
            <a:lvl4pPr>
              <a:defRPr sz="1600"/>
            </a:lvl4pPr>
            <a:lvl5pPr>
              <a:defRPr sz="1600"/>
            </a:lvl5pPr>
            <a:lvl6pPr>
              <a:defRPr sz="1800"/>
            </a:lvl6pPr>
            <a:lvl7pPr>
              <a:defRPr sz="1800"/>
            </a:lvl7pPr>
            <a:lvl8pPr>
              <a:defRPr sz="1800"/>
            </a:lvl8pPr>
            <a:lvl9pPr>
              <a:defRPr sz="1800"/>
            </a:lvl9pPr>
          </a:lstStyle>
          <a:p>
            <a:pPr lvl="0"/>
            <a:r>
              <a:rPr lang="da-DK" smtClean="0"/>
              <a:t>Klik for at redigere typografi i masteren</a:t>
            </a:r>
          </a:p>
          <a:p>
            <a:pPr lvl="1"/>
            <a:r>
              <a:rPr lang="da-DK" smtClean="0"/>
              <a:t>Andet niveau</a:t>
            </a:r>
          </a:p>
          <a:p>
            <a:pPr lvl="2"/>
            <a:r>
              <a:rPr lang="da-DK" smtClean="0"/>
              <a:t>Tredje niveau</a:t>
            </a:r>
          </a:p>
          <a:p>
            <a:pPr lvl="3"/>
            <a:r>
              <a:rPr lang="da-DK" smtClean="0"/>
              <a:t>Fjerde niveau</a:t>
            </a:r>
          </a:p>
          <a:p>
            <a:pPr lvl="4"/>
            <a:r>
              <a:rPr lang="da-DK" smtClean="0"/>
              <a:t>Femte niveau</a:t>
            </a:r>
            <a:endParaRPr lang="da-DK"/>
          </a:p>
        </p:txBody>
      </p:sp>
      <p:sp>
        <p:nvSpPr>
          <p:cNvPr id="4" name="Pladsholder til indhold 3"/>
          <p:cNvSpPr>
            <a:spLocks noGrp="1"/>
          </p:cNvSpPr>
          <p:nvPr>
            <p:ph sz="half" idx="2"/>
          </p:nvPr>
        </p:nvSpPr>
        <p:spPr>
          <a:xfrm>
            <a:off x="4648200" y="1534732"/>
            <a:ext cx="4038600" cy="3394472"/>
          </a:xfrm>
        </p:spPr>
        <p:txBody>
          <a:bodyPr>
            <a:normAutofit/>
          </a:bodyPr>
          <a:lstStyle>
            <a:lvl1pPr>
              <a:defRPr sz="2400"/>
            </a:lvl1pPr>
            <a:lvl2pPr>
              <a:defRPr sz="2000"/>
            </a:lvl2pPr>
            <a:lvl3pPr>
              <a:defRPr sz="1800"/>
            </a:lvl3pPr>
            <a:lvl4pPr>
              <a:defRPr sz="1600"/>
            </a:lvl4pPr>
            <a:lvl5pPr>
              <a:defRPr sz="1600"/>
            </a:lvl5pPr>
            <a:lvl6pPr>
              <a:defRPr sz="1800"/>
            </a:lvl6pPr>
            <a:lvl7pPr>
              <a:defRPr sz="1800"/>
            </a:lvl7pPr>
            <a:lvl8pPr>
              <a:defRPr sz="1800"/>
            </a:lvl8pPr>
            <a:lvl9pPr>
              <a:defRPr sz="1800"/>
            </a:lvl9pPr>
          </a:lstStyle>
          <a:p>
            <a:pPr lvl="0"/>
            <a:r>
              <a:rPr lang="da-DK" smtClean="0"/>
              <a:t>Klik for at redigere typografi i masteren</a:t>
            </a:r>
          </a:p>
          <a:p>
            <a:pPr lvl="1"/>
            <a:r>
              <a:rPr lang="da-DK" smtClean="0"/>
              <a:t>Andet niveau</a:t>
            </a:r>
          </a:p>
          <a:p>
            <a:pPr lvl="2"/>
            <a:r>
              <a:rPr lang="da-DK" smtClean="0"/>
              <a:t>Tredje niveau</a:t>
            </a:r>
          </a:p>
          <a:p>
            <a:pPr lvl="3"/>
            <a:r>
              <a:rPr lang="da-DK" smtClean="0"/>
              <a:t>Fjerde niveau</a:t>
            </a:r>
          </a:p>
          <a:p>
            <a:pPr lvl="4"/>
            <a:r>
              <a:rPr lang="da-DK" smtClean="0"/>
              <a:t>Femte niveau</a:t>
            </a:r>
            <a:endParaRPr lang="da-DK"/>
          </a:p>
        </p:txBody>
      </p:sp>
      <p:sp>
        <p:nvSpPr>
          <p:cNvPr id="5" name="Pladsholder til dato 4"/>
          <p:cNvSpPr>
            <a:spLocks noGrp="1"/>
          </p:cNvSpPr>
          <p:nvPr>
            <p:ph type="dt" sz="half" idx="10"/>
          </p:nvPr>
        </p:nvSpPr>
        <p:spPr/>
        <p:txBody>
          <a:bodyPr/>
          <a:lstStyle/>
          <a:p>
            <a:fld id="{3E7A7897-A93B-4326-93A1-8BEA9FCB109C}" type="datetimeFigureOut">
              <a:rPr lang="da-DK" smtClean="0"/>
              <a:pPr/>
              <a:t>12-08-2019</a:t>
            </a:fld>
            <a:endParaRPr lang="da-DK"/>
          </a:p>
        </p:txBody>
      </p:sp>
      <p:sp>
        <p:nvSpPr>
          <p:cNvPr id="6" name="Pladsholder til sidefod 5"/>
          <p:cNvSpPr>
            <a:spLocks noGrp="1"/>
          </p:cNvSpPr>
          <p:nvPr>
            <p:ph type="ftr" sz="quarter" idx="11"/>
          </p:nvPr>
        </p:nvSpPr>
        <p:spPr/>
        <p:txBody>
          <a:bodyPr/>
          <a:lstStyle/>
          <a:p>
            <a:endParaRPr lang="da-DK"/>
          </a:p>
        </p:txBody>
      </p:sp>
      <p:sp>
        <p:nvSpPr>
          <p:cNvPr id="7" name="Pladsholder til diasnummer 6"/>
          <p:cNvSpPr>
            <a:spLocks noGrp="1"/>
          </p:cNvSpPr>
          <p:nvPr>
            <p:ph type="sldNum" sz="quarter" idx="12"/>
          </p:nvPr>
        </p:nvSpPr>
        <p:spPr/>
        <p:txBody>
          <a:bodyPr/>
          <a:lstStyle/>
          <a:p>
            <a:fld id="{D3FD01CC-90C3-4336-8325-AC058F5C7A53}" type="slidenum">
              <a:rPr lang="da-DK" smtClean="0"/>
              <a:pPr/>
              <a:t>‹nr.›</a:t>
            </a:fld>
            <a:endParaRPr lang="da-DK"/>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Sammenlignin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da-DK" smtClean="0"/>
              <a:t>Klik for at redigere titeltypografi i masteren</a:t>
            </a:r>
            <a:endParaRPr lang="da-DK"/>
          </a:p>
        </p:txBody>
      </p:sp>
      <p:sp>
        <p:nvSpPr>
          <p:cNvPr id="3" name="Pladsholder til tekst 2"/>
          <p:cNvSpPr>
            <a:spLocks noGrp="1"/>
          </p:cNvSpPr>
          <p:nvPr>
            <p:ph type="body" idx="1"/>
          </p:nvPr>
        </p:nvSpPr>
        <p:spPr>
          <a:xfrm>
            <a:off x="457200" y="1485917"/>
            <a:ext cx="4040188" cy="479822"/>
          </a:xfrm>
        </p:spPr>
        <p:txBody>
          <a:bodyPr anchor="b"/>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a-DK" smtClean="0"/>
              <a:t>Klik for at redigere typografi i masteren</a:t>
            </a:r>
          </a:p>
        </p:txBody>
      </p:sp>
      <p:sp>
        <p:nvSpPr>
          <p:cNvPr id="4" name="Pladsholder til indhold 3"/>
          <p:cNvSpPr>
            <a:spLocks noGrp="1"/>
          </p:cNvSpPr>
          <p:nvPr>
            <p:ph sz="half" idx="2"/>
          </p:nvPr>
        </p:nvSpPr>
        <p:spPr>
          <a:xfrm>
            <a:off x="457200" y="1965738"/>
            <a:ext cx="4040188" cy="2963466"/>
          </a:xfrm>
        </p:spPr>
        <p:txBody>
          <a:bodyPr>
            <a:normAutofit/>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da-DK" smtClean="0"/>
              <a:t>Klik for at redigere typografi i masteren</a:t>
            </a:r>
          </a:p>
          <a:p>
            <a:pPr lvl="1"/>
            <a:r>
              <a:rPr lang="da-DK" smtClean="0"/>
              <a:t>Andet niveau</a:t>
            </a:r>
          </a:p>
          <a:p>
            <a:pPr lvl="2"/>
            <a:r>
              <a:rPr lang="da-DK" smtClean="0"/>
              <a:t>Tredje niveau</a:t>
            </a:r>
          </a:p>
          <a:p>
            <a:pPr lvl="3"/>
            <a:r>
              <a:rPr lang="da-DK" smtClean="0"/>
              <a:t>Fjerde niveau</a:t>
            </a:r>
          </a:p>
          <a:p>
            <a:pPr lvl="4"/>
            <a:r>
              <a:rPr lang="da-DK" smtClean="0"/>
              <a:t>Femte niveau</a:t>
            </a:r>
            <a:endParaRPr lang="da-DK"/>
          </a:p>
        </p:txBody>
      </p:sp>
      <p:sp>
        <p:nvSpPr>
          <p:cNvPr id="5" name="Pladsholder til tekst 4"/>
          <p:cNvSpPr>
            <a:spLocks noGrp="1"/>
          </p:cNvSpPr>
          <p:nvPr>
            <p:ph type="body" sz="quarter" idx="3"/>
          </p:nvPr>
        </p:nvSpPr>
        <p:spPr>
          <a:xfrm>
            <a:off x="4645026" y="1485917"/>
            <a:ext cx="4041775" cy="479822"/>
          </a:xfrm>
        </p:spPr>
        <p:txBody>
          <a:bodyPr anchor="b"/>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a-DK" smtClean="0"/>
              <a:t>Klik for at redigere typografi i masteren</a:t>
            </a:r>
          </a:p>
        </p:txBody>
      </p:sp>
      <p:sp>
        <p:nvSpPr>
          <p:cNvPr id="6" name="Pladsholder til indhold 5"/>
          <p:cNvSpPr>
            <a:spLocks noGrp="1"/>
          </p:cNvSpPr>
          <p:nvPr>
            <p:ph sz="quarter" idx="4"/>
          </p:nvPr>
        </p:nvSpPr>
        <p:spPr>
          <a:xfrm>
            <a:off x="4645026" y="1965738"/>
            <a:ext cx="4041775" cy="2963466"/>
          </a:xfrm>
        </p:spPr>
        <p:txBody>
          <a:bodyPr>
            <a:normAutofit/>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da-DK" smtClean="0"/>
              <a:t>Klik for at redigere typografi i masteren</a:t>
            </a:r>
          </a:p>
          <a:p>
            <a:pPr lvl="1"/>
            <a:r>
              <a:rPr lang="da-DK" smtClean="0"/>
              <a:t>Andet niveau</a:t>
            </a:r>
          </a:p>
          <a:p>
            <a:pPr lvl="2"/>
            <a:r>
              <a:rPr lang="da-DK" smtClean="0"/>
              <a:t>Tredje niveau</a:t>
            </a:r>
          </a:p>
          <a:p>
            <a:pPr lvl="3"/>
            <a:r>
              <a:rPr lang="da-DK" smtClean="0"/>
              <a:t>Fjerde niveau</a:t>
            </a:r>
          </a:p>
          <a:p>
            <a:pPr lvl="4"/>
            <a:r>
              <a:rPr lang="da-DK" smtClean="0"/>
              <a:t>Femte niveau</a:t>
            </a:r>
            <a:endParaRPr lang="da-DK"/>
          </a:p>
        </p:txBody>
      </p:sp>
      <p:sp>
        <p:nvSpPr>
          <p:cNvPr id="7" name="Pladsholder til dato 6"/>
          <p:cNvSpPr>
            <a:spLocks noGrp="1"/>
          </p:cNvSpPr>
          <p:nvPr>
            <p:ph type="dt" sz="half" idx="10"/>
          </p:nvPr>
        </p:nvSpPr>
        <p:spPr/>
        <p:txBody>
          <a:bodyPr/>
          <a:lstStyle/>
          <a:p>
            <a:fld id="{3E7A7897-A93B-4326-93A1-8BEA9FCB109C}" type="datetimeFigureOut">
              <a:rPr lang="da-DK" smtClean="0"/>
              <a:pPr/>
              <a:t>12-08-2019</a:t>
            </a:fld>
            <a:endParaRPr lang="da-DK"/>
          </a:p>
        </p:txBody>
      </p:sp>
      <p:sp>
        <p:nvSpPr>
          <p:cNvPr id="8" name="Pladsholder til sidefod 7"/>
          <p:cNvSpPr>
            <a:spLocks noGrp="1"/>
          </p:cNvSpPr>
          <p:nvPr>
            <p:ph type="ftr" sz="quarter" idx="11"/>
          </p:nvPr>
        </p:nvSpPr>
        <p:spPr/>
        <p:txBody>
          <a:bodyPr/>
          <a:lstStyle/>
          <a:p>
            <a:endParaRPr lang="da-DK"/>
          </a:p>
        </p:txBody>
      </p:sp>
      <p:sp>
        <p:nvSpPr>
          <p:cNvPr id="9" name="Pladsholder til diasnummer 8"/>
          <p:cNvSpPr>
            <a:spLocks noGrp="1"/>
          </p:cNvSpPr>
          <p:nvPr>
            <p:ph type="sldNum" sz="quarter" idx="12"/>
          </p:nvPr>
        </p:nvSpPr>
        <p:spPr/>
        <p:txBody>
          <a:bodyPr/>
          <a:lstStyle/>
          <a:p>
            <a:fld id="{D3FD01CC-90C3-4336-8325-AC058F5C7A53}" type="slidenum">
              <a:rPr lang="da-DK" smtClean="0"/>
              <a:pPr/>
              <a:t>‹nr.›</a:t>
            </a:fld>
            <a:endParaRPr lang="da-DK"/>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Ku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a-DK" smtClean="0"/>
              <a:t>Klik for at redigere titeltypografi i masteren</a:t>
            </a:r>
            <a:endParaRPr lang="da-DK"/>
          </a:p>
        </p:txBody>
      </p:sp>
      <p:sp>
        <p:nvSpPr>
          <p:cNvPr id="3" name="Pladsholder til dato 2"/>
          <p:cNvSpPr>
            <a:spLocks noGrp="1"/>
          </p:cNvSpPr>
          <p:nvPr>
            <p:ph type="dt" sz="half" idx="10"/>
          </p:nvPr>
        </p:nvSpPr>
        <p:spPr/>
        <p:txBody>
          <a:bodyPr/>
          <a:lstStyle/>
          <a:p>
            <a:fld id="{3E7A7897-A93B-4326-93A1-8BEA9FCB109C}" type="datetimeFigureOut">
              <a:rPr lang="da-DK" smtClean="0"/>
              <a:pPr/>
              <a:t>12-08-2019</a:t>
            </a:fld>
            <a:endParaRPr lang="da-DK"/>
          </a:p>
        </p:txBody>
      </p:sp>
      <p:sp>
        <p:nvSpPr>
          <p:cNvPr id="4" name="Pladsholder til sidefod 3"/>
          <p:cNvSpPr>
            <a:spLocks noGrp="1"/>
          </p:cNvSpPr>
          <p:nvPr>
            <p:ph type="ftr" sz="quarter" idx="11"/>
          </p:nvPr>
        </p:nvSpPr>
        <p:spPr/>
        <p:txBody>
          <a:bodyPr/>
          <a:lstStyle/>
          <a:p>
            <a:endParaRPr lang="da-DK"/>
          </a:p>
        </p:txBody>
      </p:sp>
      <p:sp>
        <p:nvSpPr>
          <p:cNvPr id="5" name="Pladsholder til diasnummer 4"/>
          <p:cNvSpPr>
            <a:spLocks noGrp="1"/>
          </p:cNvSpPr>
          <p:nvPr>
            <p:ph type="sldNum" sz="quarter" idx="12"/>
          </p:nvPr>
        </p:nvSpPr>
        <p:spPr/>
        <p:txBody>
          <a:bodyPr/>
          <a:lstStyle/>
          <a:p>
            <a:fld id="{D3FD01CC-90C3-4336-8325-AC058F5C7A53}" type="slidenum">
              <a:rPr lang="da-DK" smtClean="0"/>
              <a:pPr/>
              <a:t>‹nr.›</a:t>
            </a:fld>
            <a:endParaRPr lang="da-DK"/>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Tomt">
    <p:spTree>
      <p:nvGrpSpPr>
        <p:cNvPr id="1" name=""/>
        <p:cNvGrpSpPr/>
        <p:nvPr/>
      </p:nvGrpSpPr>
      <p:grpSpPr>
        <a:xfrm>
          <a:off x="0" y="0"/>
          <a:ext cx="0" cy="0"/>
          <a:chOff x="0" y="0"/>
          <a:chExt cx="0" cy="0"/>
        </a:xfrm>
      </p:grpSpPr>
      <p:sp>
        <p:nvSpPr>
          <p:cNvPr id="2" name="Pladsholder til dato 1"/>
          <p:cNvSpPr>
            <a:spLocks noGrp="1"/>
          </p:cNvSpPr>
          <p:nvPr>
            <p:ph type="dt" sz="half" idx="10"/>
          </p:nvPr>
        </p:nvSpPr>
        <p:spPr/>
        <p:txBody>
          <a:bodyPr/>
          <a:lstStyle/>
          <a:p>
            <a:fld id="{3E7A7897-A93B-4326-93A1-8BEA9FCB109C}" type="datetimeFigureOut">
              <a:rPr lang="da-DK" smtClean="0"/>
              <a:pPr/>
              <a:t>12-08-2019</a:t>
            </a:fld>
            <a:endParaRPr lang="da-DK"/>
          </a:p>
        </p:txBody>
      </p:sp>
      <p:sp>
        <p:nvSpPr>
          <p:cNvPr id="3" name="Pladsholder til sidefod 2"/>
          <p:cNvSpPr>
            <a:spLocks noGrp="1"/>
          </p:cNvSpPr>
          <p:nvPr>
            <p:ph type="ftr" sz="quarter" idx="11"/>
          </p:nvPr>
        </p:nvSpPr>
        <p:spPr/>
        <p:txBody>
          <a:bodyPr/>
          <a:lstStyle/>
          <a:p>
            <a:endParaRPr lang="da-DK"/>
          </a:p>
        </p:txBody>
      </p:sp>
      <p:sp>
        <p:nvSpPr>
          <p:cNvPr id="4" name="Pladsholder til diasnummer 3"/>
          <p:cNvSpPr>
            <a:spLocks noGrp="1"/>
          </p:cNvSpPr>
          <p:nvPr>
            <p:ph type="sldNum" sz="quarter" idx="12"/>
          </p:nvPr>
        </p:nvSpPr>
        <p:spPr/>
        <p:txBody>
          <a:bodyPr/>
          <a:lstStyle/>
          <a:p>
            <a:fld id="{D3FD01CC-90C3-4336-8325-AC058F5C7A53}" type="slidenum">
              <a:rPr lang="da-DK" smtClean="0"/>
              <a:pPr/>
              <a:t>‹nr.›</a:t>
            </a:fld>
            <a:endParaRPr lang="da-DK"/>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dhold med billedtekst">
    <p:spTree>
      <p:nvGrpSpPr>
        <p:cNvPr id="1" name=""/>
        <p:cNvGrpSpPr/>
        <p:nvPr/>
      </p:nvGrpSpPr>
      <p:grpSpPr>
        <a:xfrm>
          <a:off x="0" y="0"/>
          <a:ext cx="0" cy="0"/>
          <a:chOff x="0" y="0"/>
          <a:chExt cx="0" cy="0"/>
        </a:xfrm>
      </p:grpSpPr>
      <p:sp>
        <p:nvSpPr>
          <p:cNvPr id="2" name="Titel 1"/>
          <p:cNvSpPr>
            <a:spLocks noGrp="1"/>
          </p:cNvSpPr>
          <p:nvPr>
            <p:ph type="title"/>
          </p:nvPr>
        </p:nvSpPr>
        <p:spPr>
          <a:xfrm>
            <a:off x="457201" y="610806"/>
            <a:ext cx="3008313" cy="871538"/>
          </a:xfrm>
        </p:spPr>
        <p:txBody>
          <a:bodyPr anchor="b"/>
          <a:lstStyle>
            <a:lvl1pPr algn="l">
              <a:defRPr sz="2000" b="1"/>
            </a:lvl1pPr>
          </a:lstStyle>
          <a:p>
            <a:r>
              <a:rPr lang="da-DK" smtClean="0"/>
              <a:t>Klik for at redigere titeltypografi i masteren</a:t>
            </a:r>
            <a:endParaRPr lang="da-DK"/>
          </a:p>
        </p:txBody>
      </p:sp>
      <p:sp>
        <p:nvSpPr>
          <p:cNvPr id="3" name="Pladsholder til indhold 2"/>
          <p:cNvSpPr>
            <a:spLocks noGrp="1"/>
          </p:cNvSpPr>
          <p:nvPr>
            <p:ph idx="1"/>
          </p:nvPr>
        </p:nvSpPr>
        <p:spPr>
          <a:xfrm>
            <a:off x="3575050" y="610807"/>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a-DK" smtClean="0"/>
              <a:t>Klik for at redigere typografi i masteren</a:t>
            </a:r>
          </a:p>
          <a:p>
            <a:pPr lvl="1"/>
            <a:r>
              <a:rPr lang="da-DK" smtClean="0"/>
              <a:t>Andet niveau</a:t>
            </a:r>
          </a:p>
          <a:p>
            <a:pPr lvl="2"/>
            <a:r>
              <a:rPr lang="da-DK" smtClean="0"/>
              <a:t>Tredje niveau</a:t>
            </a:r>
          </a:p>
          <a:p>
            <a:pPr lvl="3"/>
            <a:r>
              <a:rPr lang="da-DK" smtClean="0"/>
              <a:t>Fjerde niveau</a:t>
            </a:r>
          </a:p>
          <a:p>
            <a:pPr lvl="4"/>
            <a:r>
              <a:rPr lang="da-DK" smtClean="0"/>
              <a:t>Femte niveau</a:t>
            </a:r>
            <a:endParaRPr lang="da-DK"/>
          </a:p>
        </p:txBody>
      </p:sp>
      <p:sp>
        <p:nvSpPr>
          <p:cNvPr id="4" name="Pladsholder til tekst 3"/>
          <p:cNvSpPr>
            <a:spLocks noGrp="1"/>
          </p:cNvSpPr>
          <p:nvPr>
            <p:ph type="body" sz="half" idx="2"/>
          </p:nvPr>
        </p:nvSpPr>
        <p:spPr>
          <a:xfrm>
            <a:off x="457201" y="1482345"/>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a-DK" smtClean="0"/>
              <a:t>Klik for at redigere typografi i masteren</a:t>
            </a:r>
          </a:p>
        </p:txBody>
      </p:sp>
      <p:sp>
        <p:nvSpPr>
          <p:cNvPr id="5" name="Pladsholder til dato 4"/>
          <p:cNvSpPr>
            <a:spLocks noGrp="1"/>
          </p:cNvSpPr>
          <p:nvPr>
            <p:ph type="dt" sz="half" idx="10"/>
          </p:nvPr>
        </p:nvSpPr>
        <p:spPr/>
        <p:txBody>
          <a:bodyPr/>
          <a:lstStyle/>
          <a:p>
            <a:fld id="{3E7A7897-A93B-4326-93A1-8BEA9FCB109C}" type="datetimeFigureOut">
              <a:rPr lang="da-DK" smtClean="0"/>
              <a:pPr/>
              <a:t>12-08-2019</a:t>
            </a:fld>
            <a:endParaRPr lang="da-DK"/>
          </a:p>
        </p:txBody>
      </p:sp>
      <p:sp>
        <p:nvSpPr>
          <p:cNvPr id="6" name="Pladsholder til sidefod 5"/>
          <p:cNvSpPr>
            <a:spLocks noGrp="1"/>
          </p:cNvSpPr>
          <p:nvPr>
            <p:ph type="ftr" sz="quarter" idx="11"/>
          </p:nvPr>
        </p:nvSpPr>
        <p:spPr/>
        <p:txBody>
          <a:bodyPr/>
          <a:lstStyle/>
          <a:p>
            <a:endParaRPr lang="da-DK"/>
          </a:p>
        </p:txBody>
      </p:sp>
      <p:sp>
        <p:nvSpPr>
          <p:cNvPr id="7" name="Pladsholder til diasnummer 6"/>
          <p:cNvSpPr>
            <a:spLocks noGrp="1"/>
          </p:cNvSpPr>
          <p:nvPr>
            <p:ph type="sldNum" sz="quarter" idx="12"/>
          </p:nvPr>
        </p:nvSpPr>
        <p:spPr/>
        <p:txBody>
          <a:bodyPr/>
          <a:lstStyle/>
          <a:p>
            <a:fld id="{D3FD01CC-90C3-4336-8325-AC058F5C7A53}" type="slidenum">
              <a:rPr lang="da-DK" smtClean="0"/>
              <a:pPr/>
              <a:t>‹nr.›</a:t>
            </a:fld>
            <a:endParaRPr lang="da-DK"/>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lede med billedtekst">
    <p:spTree>
      <p:nvGrpSpPr>
        <p:cNvPr id="1" name=""/>
        <p:cNvGrpSpPr/>
        <p:nvPr/>
      </p:nvGrpSpPr>
      <p:grpSpPr>
        <a:xfrm>
          <a:off x="0" y="0"/>
          <a:ext cx="0" cy="0"/>
          <a:chOff x="0" y="0"/>
          <a:chExt cx="0" cy="0"/>
        </a:xfrm>
      </p:grpSpPr>
      <p:sp>
        <p:nvSpPr>
          <p:cNvPr id="2" name="Titel 1"/>
          <p:cNvSpPr>
            <a:spLocks noGrp="1"/>
          </p:cNvSpPr>
          <p:nvPr>
            <p:ph type="title"/>
          </p:nvPr>
        </p:nvSpPr>
        <p:spPr>
          <a:xfrm>
            <a:off x="1792288" y="3900504"/>
            <a:ext cx="5486400" cy="425054"/>
          </a:xfrm>
        </p:spPr>
        <p:txBody>
          <a:bodyPr anchor="b"/>
          <a:lstStyle>
            <a:lvl1pPr algn="l">
              <a:defRPr sz="2000" b="1"/>
            </a:lvl1pPr>
          </a:lstStyle>
          <a:p>
            <a:r>
              <a:rPr lang="da-DK" smtClean="0"/>
              <a:t>Klik for at redigere titeltypografi i masteren</a:t>
            </a:r>
            <a:endParaRPr lang="da-DK"/>
          </a:p>
        </p:txBody>
      </p:sp>
      <p:sp>
        <p:nvSpPr>
          <p:cNvPr id="3" name="Pladsholder til billede 2"/>
          <p:cNvSpPr>
            <a:spLocks noGrp="1"/>
          </p:cNvSpPr>
          <p:nvPr>
            <p:ph type="pic" idx="1"/>
          </p:nvPr>
        </p:nvSpPr>
        <p:spPr>
          <a:xfrm>
            <a:off x="1792288" y="759635"/>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a-DK" smtClean="0"/>
              <a:t>Klik på ikonet for at tilføje et billede</a:t>
            </a:r>
            <a:endParaRPr lang="da-DK"/>
          </a:p>
        </p:txBody>
      </p:sp>
      <p:sp>
        <p:nvSpPr>
          <p:cNvPr id="4" name="Pladsholder til tekst 3"/>
          <p:cNvSpPr>
            <a:spLocks noGrp="1"/>
          </p:cNvSpPr>
          <p:nvPr>
            <p:ph type="body" sz="half" idx="2"/>
          </p:nvPr>
        </p:nvSpPr>
        <p:spPr>
          <a:xfrm>
            <a:off x="1792288" y="4325557"/>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a-DK" smtClean="0"/>
              <a:t>Klik for at redigere typografi i masteren</a:t>
            </a:r>
          </a:p>
        </p:txBody>
      </p:sp>
      <p:sp>
        <p:nvSpPr>
          <p:cNvPr id="5" name="Pladsholder til dato 4"/>
          <p:cNvSpPr>
            <a:spLocks noGrp="1"/>
          </p:cNvSpPr>
          <p:nvPr>
            <p:ph type="dt" sz="half" idx="10"/>
          </p:nvPr>
        </p:nvSpPr>
        <p:spPr/>
        <p:txBody>
          <a:bodyPr/>
          <a:lstStyle/>
          <a:p>
            <a:fld id="{3E7A7897-A93B-4326-93A1-8BEA9FCB109C}" type="datetimeFigureOut">
              <a:rPr lang="da-DK" smtClean="0"/>
              <a:pPr/>
              <a:t>12-08-2019</a:t>
            </a:fld>
            <a:endParaRPr lang="da-DK"/>
          </a:p>
        </p:txBody>
      </p:sp>
      <p:sp>
        <p:nvSpPr>
          <p:cNvPr id="6" name="Pladsholder til sidefod 5"/>
          <p:cNvSpPr>
            <a:spLocks noGrp="1"/>
          </p:cNvSpPr>
          <p:nvPr>
            <p:ph type="ftr" sz="quarter" idx="11"/>
          </p:nvPr>
        </p:nvSpPr>
        <p:spPr/>
        <p:txBody>
          <a:bodyPr/>
          <a:lstStyle/>
          <a:p>
            <a:endParaRPr lang="da-DK"/>
          </a:p>
        </p:txBody>
      </p:sp>
      <p:sp>
        <p:nvSpPr>
          <p:cNvPr id="7" name="Pladsholder til diasnummer 6"/>
          <p:cNvSpPr>
            <a:spLocks noGrp="1"/>
          </p:cNvSpPr>
          <p:nvPr>
            <p:ph type="sldNum" sz="quarter" idx="12"/>
          </p:nvPr>
        </p:nvSpPr>
        <p:spPr/>
        <p:txBody>
          <a:bodyPr/>
          <a:lstStyle/>
          <a:p>
            <a:fld id="{D3FD01CC-90C3-4336-8325-AC058F5C7A53}" type="slidenum">
              <a:rPr lang="da-DK" smtClean="0"/>
              <a:pPr/>
              <a:t>‹nr.›</a:t>
            </a:fld>
            <a:endParaRPr lang="da-DK"/>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dsholder til titel 1"/>
          <p:cNvSpPr>
            <a:spLocks noGrp="1"/>
          </p:cNvSpPr>
          <p:nvPr>
            <p:ph type="title"/>
          </p:nvPr>
        </p:nvSpPr>
        <p:spPr>
          <a:xfrm>
            <a:off x="428596" y="571486"/>
            <a:ext cx="8229600" cy="857250"/>
          </a:xfrm>
          <a:prstGeom prst="rect">
            <a:avLst/>
          </a:prstGeom>
        </p:spPr>
        <p:txBody>
          <a:bodyPr vert="horz" lIns="91440" tIns="45720" rIns="91440" bIns="45720" rtlCol="0" anchor="ctr">
            <a:noAutofit/>
          </a:bodyPr>
          <a:lstStyle/>
          <a:p>
            <a:r>
              <a:rPr lang="da-DK" dirty="0" smtClean="0"/>
              <a:t>Klik for at redigere titeltypografi i masteren</a:t>
            </a:r>
            <a:endParaRPr lang="da-DK" dirty="0"/>
          </a:p>
        </p:txBody>
      </p:sp>
      <p:sp>
        <p:nvSpPr>
          <p:cNvPr id="3" name="Pladsholder til tekst 2"/>
          <p:cNvSpPr>
            <a:spLocks noGrp="1"/>
          </p:cNvSpPr>
          <p:nvPr>
            <p:ph type="body" idx="1"/>
          </p:nvPr>
        </p:nvSpPr>
        <p:spPr>
          <a:xfrm>
            <a:off x="428596" y="1534732"/>
            <a:ext cx="8229600" cy="3394472"/>
          </a:xfrm>
          <a:prstGeom prst="rect">
            <a:avLst/>
          </a:prstGeom>
        </p:spPr>
        <p:txBody>
          <a:bodyPr vert="horz" lIns="91440" tIns="45720" rIns="91440" bIns="45720" rtlCol="0">
            <a:normAutofit/>
          </a:bodyPr>
          <a:lstStyle/>
          <a:p>
            <a:pPr lvl="0"/>
            <a:r>
              <a:rPr lang="da-DK" dirty="0" smtClean="0"/>
              <a:t>Klik for at redigere typografi i masteren</a:t>
            </a:r>
          </a:p>
          <a:p>
            <a:pPr lvl="1"/>
            <a:r>
              <a:rPr lang="da-DK" dirty="0" smtClean="0"/>
              <a:t>Andet niveau</a:t>
            </a:r>
          </a:p>
          <a:p>
            <a:pPr lvl="2"/>
            <a:r>
              <a:rPr lang="da-DK" dirty="0" smtClean="0"/>
              <a:t>Tredje niveau</a:t>
            </a:r>
          </a:p>
          <a:p>
            <a:pPr lvl="3"/>
            <a:r>
              <a:rPr lang="da-DK" dirty="0" smtClean="0"/>
              <a:t>Fjerde niveau</a:t>
            </a:r>
          </a:p>
          <a:p>
            <a:pPr lvl="4"/>
            <a:r>
              <a:rPr lang="da-DK" dirty="0" smtClean="0"/>
              <a:t>Femte niveau</a:t>
            </a:r>
            <a:endParaRPr lang="da-DK" dirty="0"/>
          </a:p>
        </p:txBody>
      </p:sp>
      <p:sp>
        <p:nvSpPr>
          <p:cNvPr id="7" name="Rektangel 6"/>
          <p:cNvSpPr/>
          <p:nvPr/>
        </p:nvSpPr>
        <p:spPr>
          <a:xfrm>
            <a:off x="0" y="0"/>
            <a:ext cx="9144000" cy="571486"/>
          </a:xfrm>
          <a:prstGeom prst="rect">
            <a:avLst/>
          </a:prstGeom>
          <a:gradFill>
            <a:gsLst>
              <a:gs pos="0">
                <a:srgbClr val="008CD7"/>
              </a:gs>
              <a:gs pos="39999">
                <a:srgbClr val="008CD7"/>
              </a:gs>
              <a:gs pos="70000">
                <a:srgbClr val="008CD7"/>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a-DK"/>
          </a:p>
        </p:txBody>
      </p:sp>
      <p:pic>
        <p:nvPicPr>
          <p:cNvPr id="8" name="Picture 2" descr="F:\Dropbox\JB - LO-FTF\Activity Concept Catalogue\Design elements\#F-Cyan 2000x2000.png"/>
          <p:cNvPicPr>
            <a:picLocks noChangeAspect="1" noChangeArrowheads="1"/>
          </p:cNvPicPr>
          <p:nvPr/>
        </p:nvPicPr>
        <p:blipFill>
          <a:blip r:embed="rId13"/>
          <a:srcRect l="8534" t="17067" r="8976" b="18931"/>
          <a:stretch>
            <a:fillRect/>
          </a:stretch>
        </p:blipFill>
        <p:spPr bwMode="auto">
          <a:xfrm>
            <a:off x="1571604" y="71420"/>
            <a:ext cx="428628" cy="332556"/>
          </a:xfrm>
          <a:prstGeom prst="rect">
            <a:avLst/>
          </a:prstGeom>
          <a:noFill/>
        </p:spPr>
      </p:pic>
      <p:pic>
        <p:nvPicPr>
          <p:cNvPr id="9" name="Picture 3" descr="F:\Dropbox\JB - LO-FTF\Activity Concept Catalogue\Design elements\DI-Cyan 2000x2000.png"/>
          <p:cNvPicPr>
            <a:picLocks noChangeAspect="1" noChangeArrowheads="1"/>
          </p:cNvPicPr>
          <p:nvPr/>
        </p:nvPicPr>
        <p:blipFill>
          <a:blip r:embed="rId14" cstate="print"/>
          <a:srcRect l="7018" t="26669" r="7360" b="27011"/>
          <a:stretch>
            <a:fillRect/>
          </a:stretch>
        </p:blipFill>
        <p:spPr bwMode="auto">
          <a:xfrm>
            <a:off x="785786" y="71420"/>
            <a:ext cx="571504" cy="309174"/>
          </a:xfrm>
          <a:prstGeom prst="rect">
            <a:avLst/>
          </a:prstGeom>
          <a:noFill/>
        </p:spPr>
      </p:pic>
      <p:pic>
        <p:nvPicPr>
          <p:cNvPr id="10" name="Picture 4" descr="F:\Dropbox\JB - LO-FTF\Activity Concept Catalogue\Design elements\DTDF Cyan.png"/>
          <p:cNvPicPr>
            <a:picLocks noChangeAspect="1" noChangeArrowheads="1"/>
          </p:cNvPicPr>
          <p:nvPr/>
        </p:nvPicPr>
        <p:blipFill>
          <a:blip r:embed="rId15" cstate="print"/>
          <a:srcRect/>
          <a:stretch>
            <a:fillRect/>
          </a:stretch>
        </p:blipFill>
        <p:spPr bwMode="auto">
          <a:xfrm>
            <a:off x="142845" y="1"/>
            <a:ext cx="428610" cy="428610"/>
          </a:xfrm>
          <a:prstGeom prst="rect">
            <a:avLst/>
          </a:prstGeom>
          <a:noFill/>
        </p:spPr>
      </p:pic>
      <p:sp>
        <p:nvSpPr>
          <p:cNvPr id="6" name="Pladsholder til diasnummer 5"/>
          <p:cNvSpPr>
            <a:spLocks noGrp="1"/>
          </p:cNvSpPr>
          <p:nvPr>
            <p:ph type="sldNum" sz="quarter" idx="4"/>
          </p:nvPr>
        </p:nvSpPr>
        <p:spPr>
          <a:xfrm>
            <a:off x="8358214" y="142858"/>
            <a:ext cx="704840" cy="214314"/>
          </a:xfrm>
          <a:prstGeom prst="rect">
            <a:avLst/>
          </a:prstGeom>
        </p:spPr>
        <p:txBody>
          <a:bodyPr vert="horz" lIns="91440" tIns="45720" rIns="91440" bIns="45720" rtlCol="0" anchor="ctr"/>
          <a:lstStyle>
            <a:lvl1pPr algn="r">
              <a:defRPr sz="1200">
                <a:solidFill>
                  <a:schemeClr val="bg1"/>
                </a:solidFill>
              </a:defRPr>
            </a:lvl1pPr>
          </a:lstStyle>
          <a:p>
            <a:fld id="{D3FD01CC-90C3-4336-8325-AC058F5C7A53}" type="slidenum">
              <a:rPr lang="da-DK" smtClean="0"/>
              <a:pPr/>
              <a:t>‹nr.›</a:t>
            </a:fld>
            <a:endParaRPr lang="da-DK"/>
          </a:p>
        </p:txBody>
      </p:sp>
      <p:sp>
        <p:nvSpPr>
          <p:cNvPr id="5" name="Pladsholder til sidefod 4"/>
          <p:cNvSpPr>
            <a:spLocks noGrp="1"/>
          </p:cNvSpPr>
          <p:nvPr>
            <p:ph type="ftr" sz="quarter" idx="3"/>
          </p:nvPr>
        </p:nvSpPr>
        <p:spPr>
          <a:xfrm>
            <a:off x="2357422" y="142858"/>
            <a:ext cx="4214842" cy="214314"/>
          </a:xfrm>
          <a:prstGeom prst="rect">
            <a:avLst/>
          </a:prstGeom>
        </p:spPr>
        <p:txBody>
          <a:bodyPr vert="horz" lIns="91440" tIns="45720" rIns="91440" bIns="45720" rtlCol="0" anchor="ctr"/>
          <a:lstStyle>
            <a:lvl1pPr algn="ctr">
              <a:defRPr sz="1200">
                <a:solidFill>
                  <a:schemeClr val="bg1"/>
                </a:solidFill>
              </a:defRPr>
            </a:lvl1pPr>
          </a:lstStyle>
          <a:p>
            <a:endParaRPr lang="da-DK"/>
          </a:p>
        </p:txBody>
      </p:sp>
      <p:sp>
        <p:nvSpPr>
          <p:cNvPr id="4" name="Pladsholder til dato 3"/>
          <p:cNvSpPr>
            <a:spLocks noGrp="1"/>
          </p:cNvSpPr>
          <p:nvPr>
            <p:ph type="dt" sz="half" idx="2"/>
          </p:nvPr>
        </p:nvSpPr>
        <p:spPr>
          <a:xfrm>
            <a:off x="6643702" y="154748"/>
            <a:ext cx="1643074" cy="202424"/>
          </a:xfrm>
          <a:prstGeom prst="rect">
            <a:avLst/>
          </a:prstGeom>
        </p:spPr>
        <p:txBody>
          <a:bodyPr vert="horz" lIns="91440" tIns="45720" rIns="91440" bIns="45720" rtlCol="0" anchor="ctr"/>
          <a:lstStyle>
            <a:lvl1pPr algn="l">
              <a:defRPr sz="1200">
                <a:solidFill>
                  <a:schemeClr val="bg1"/>
                </a:solidFill>
              </a:defRPr>
            </a:lvl1pPr>
          </a:lstStyle>
          <a:p>
            <a:fld id="{3E7A7897-A93B-4326-93A1-8BEA9FCB109C}" type="datetimeFigureOut">
              <a:rPr lang="da-DK" smtClean="0"/>
              <a:pPr/>
              <a:t>12-08-2019</a:t>
            </a:fld>
            <a:endParaRPr lang="da-DK"/>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32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a-DK"/>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da-DK" dirty="0" smtClean="0"/>
              <a:t>The </a:t>
            </a:r>
            <a:r>
              <a:rPr lang="da-DK" dirty="0" err="1" smtClean="0"/>
              <a:t>Concept</a:t>
            </a:r>
            <a:r>
              <a:rPr lang="da-DK" dirty="0" smtClean="0"/>
              <a:t> of Social </a:t>
            </a:r>
            <a:r>
              <a:rPr lang="da-DK" dirty="0" err="1" smtClean="0"/>
              <a:t>Dialogue</a:t>
            </a:r>
            <a:r>
              <a:rPr lang="da-DK" dirty="0" smtClean="0"/>
              <a:t> and a </a:t>
            </a:r>
            <a:r>
              <a:rPr lang="da-DK" dirty="0" err="1" smtClean="0"/>
              <a:t>Sustainable</a:t>
            </a:r>
            <a:r>
              <a:rPr lang="da-DK" dirty="0" smtClean="0"/>
              <a:t> Society</a:t>
            </a:r>
            <a:endParaRPr lang="da-DK" dirty="0"/>
          </a:p>
        </p:txBody>
      </p:sp>
      <p:sp>
        <p:nvSpPr>
          <p:cNvPr id="3" name="Undertitel 2"/>
          <p:cNvSpPr>
            <a:spLocks noGrp="1"/>
          </p:cNvSpPr>
          <p:nvPr>
            <p:ph type="subTitle" idx="1"/>
          </p:nvPr>
        </p:nvSpPr>
        <p:spPr/>
        <p:txBody>
          <a:bodyPr/>
          <a:lstStyle/>
          <a:p>
            <a:endParaRPr lang="da-DK"/>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normAutofit fontScale="90000"/>
          </a:bodyPr>
          <a:lstStyle/>
          <a:p>
            <a:r>
              <a:rPr lang="da-DK" dirty="0" smtClean="0"/>
              <a:t/>
            </a:r>
            <a:br>
              <a:rPr lang="da-DK" dirty="0" smtClean="0"/>
            </a:br>
            <a:r>
              <a:rPr lang="da-DK" dirty="0" smtClean="0"/>
              <a:t>Labour Market </a:t>
            </a:r>
            <a:r>
              <a:rPr lang="da-DK" dirty="0" err="1" smtClean="0"/>
              <a:t>Stability</a:t>
            </a:r>
            <a:r>
              <a:rPr lang="da-DK" dirty="0" smtClean="0"/>
              <a:t> III</a:t>
            </a:r>
            <a:endParaRPr lang="da-DK" dirty="0"/>
          </a:p>
        </p:txBody>
      </p:sp>
      <p:sp>
        <p:nvSpPr>
          <p:cNvPr id="6" name="Pladsholder til indhold 5"/>
          <p:cNvSpPr>
            <a:spLocks noGrp="1"/>
          </p:cNvSpPr>
          <p:nvPr>
            <p:ph idx="1"/>
          </p:nvPr>
        </p:nvSpPr>
        <p:spPr/>
        <p:txBody>
          <a:bodyPr>
            <a:normAutofit fontScale="85000" lnSpcReduction="20000"/>
          </a:bodyPr>
          <a:lstStyle/>
          <a:p>
            <a:pPr>
              <a:buNone/>
            </a:pPr>
            <a:r>
              <a:rPr lang="en-US" dirty="0" smtClean="0"/>
              <a:t>Stability and decent working conditions go hand in hand!</a:t>
            </a:r>
          </a:p>
          <a:p>
            <a:r>
              <a:rPr lang="en-US" dirty="0" smtClean="0"/>
              <a:t>Decent working conditions reduces grievances and industrial actions, increases workers motivation and performance. Furthermore, decent working conditions with respect to pay and to occupational health and safety improve the living conditions of workers and reduce accidents and (work-related) diseases, which in turn positively effects productivity.  </a:t>
            </a:r>
            <a:endParaRPr lang="da-DK" dirty="0" smtClean="0"/>
          </a:p>
          <a:p>
            <a:r>
              <a:rPr lang="en-US" dirty="0" smtClean="0"/>
              <a:t>Besides being a means of improving the private sector framework conditions for doing business, structured social dialogue is an efficient tool to </a:t>
            </a:r>
            <a:r>
              <a:rPr lang="en-US" u="sng" dirty="0" smtClean="0"/>
              <a:t>replace the adversarial and confrontational relationship</a:t>
            </a:r>
            <a:r>
              <a:rPr lang="en-US" dirty="0" smtClean="0"/>
              <a:t> between </a:t>
            </a:r>
            <a:r>
              <a:rPr lang="en-US" dirty="0" err="1" smtClean="0"/>
              <a:t>labour</a:t>
            </a:r>
            <a:r>
              <a:rPr lang="en-US" dirty="0" smtClean="0"/>
              <a:t> and management by bringing them to the negotiation table to reach </a:t>
            </a:r>
            <a:r>
              <a:rPr lang="en-US" u="sng" dirty="0" smtClean="0"/>
              <a:t>acceptable solutions by consensus and compromise</a:t>
            </a:r>
            <a:r>
              <a:rPr lang="en-US" dirty="0" smtClean="0"/>
              <a:t>. </a:t>
            </a:r>
            <a:endParaRPr lang="da-DK" dirty="0"/>
          </a:p>
        </p:txBody>
      </p:sp>
    </p:spTree>
    <p:extLst>
      <p:ext uri="{BB962C8B-B14F-4D97-AF65-F5344CB8AC3E}">
        <p14:creationId xmlns:p14="http://schemas.microsoft.com/office/powerpoint/2010/main" xmlns="" val="304402949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normAutofit/>
          </a:bodyPr>
          <a:lstStyle/>
          <a:p>
            <a:r>
              <a:rPr lang="da-DK" dirty="0" err="1" smtClean="0"/>
              <a:t>Bi-partite</a:t>
            </a:r>
            <a:r>
              <a:rPr lang="da-DK" dirty="0" smtClean="0"/>
              <a:t> Social </a:t>
            </a:r>
            <a:r>
              <a:rPr lang="da-DK" dirty="0" err="1" smtClean="0"/>
              <a:t>Dialogue</a:t>
            </a:r>
            <a:endParaRPr lang="da-DK" dirty="0"/>
          </a:p>
        </p:txBody>
      </p:sp>
      <p:sp>
        <p:nvSpPr>
          <p:cNvPr id="7" name="Pladsholder til indhold 6"/>
          <p:cNvSpPr>
            <a:spLocks noGrp="1"/>
          </p:cNvSpPr>
          <p:nvPr>
            <p:ph idx="1"/>
          </p:nvPr>
        </p:nvSpPr>
        <p:spPr>
          <a:xfrm>
            <a:off x="428596" y="3714758"/>
            <a:ext cx="8215370" cy="1214446"/>
          </a:xfrm>
        </p:spPr>
        <p:txBody>
          <a:bodyPr>
            <a:normAutofit/>
          </a:bodyPr>
          <a:lstStyle/>
          <a:p>
            <a:pPr marL="0">
              <a:buNone/>
            </a:pPr>
            <a:r>
              <a:rPr lang="en-US" sz="1800" dirty="0" smtClean="0"/>
              <a:t>The benefits of structured and institutionalized social dialogue mechanisms not only apply to the formal private sector of the economy but equally so to the public sector and even to the informal economy, although the social partners play different </a:t>
            </a:r>
            <a:r>
              <a:rPr lang="en-US" sz="1800" dirty="0" smtClean="0"/>
              <a:t>roles</a:t>
            </a:r>
            <a:endParaRPr lang="da-DK" sz="1800" dirty="0"/>
          </a:p>
        </p:txBody>
      </p:sp>
      <p:graphicFrame>
        <p:nvGraphicFramePr>
          <p:cNvPr id="9" name="Pladsholder til indhold 3"/>
          <p:cNvGraphicFramePr>
            <a:graphicFrameLocks/>
          </p:cNvGraphicFramePr>
          <p:nvPr/>
        </p:nvGraphicFramePr>
        <p:xfrm>
          <a:off x="428596" y="1000114"/>
          <a:ext cx="8429684" cy="29654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xmlns="" val="405281392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normAutofit/>
          </a:bodyPr>
          <a:lstStyle/>
          <a:p>
            <a:r>
              <a:rPr lang="da-DK" dirty="0" smtClean="0"/>
              <a:t>Social </a:t>
            </a:r>
            <a:r>
              <a:rPr lang="da-DK" dirty="0" err="1" smtClean="0"/>
              <a:t>Dialogue</a:t>
            </a:r>
            <a:r>
              <a:rPr lang="da-DK" dirty="0" smtClean="0"/>
              <a:t> and </a:t>
            </a:r>
            <a:r>
              <a:rPr lang="da-DK" dirty="0" err="1" smtClean="0"/>
              <a:t>Tri-partism</a:t>
            </a:r>
            <a:endParaRPr lang="da-DK" dirty="0"/>
          </a:p>
        </p:txBody>
      </p:sp>
      <p:sp>
        <p:nvSpPr>
          <p:cNvPr id="5" name="Pladsholder til indhold 4"/>
          <p:cNvSpPr>
            <a:spLocks noGrp="1"/>
          </p:cNvSpPr>
          <p:nvPr>
            <p:ph idx="1"/>
          </p:nvPr>
        </p:nvSpPr>
        <p:spPr/>
        <p:txBody>
          <a:bodyPr>
            <a:normAutofit fontScale="77500" lnSpcReduction="20000"/>
          </a:bodyPr>
          <a:lstStyle/>
          <a:p>
            <a:pPr marL="0" indent="0">
              <a:buNone/>
            </a:pPr>
            <a:r>
              <a:rPr lang="en-US" sz="2800" dirty="0" smtClean="0"/>
              <a:t>The </a:t>
            </a:r>
            <a:r>
              <a:rPr lang="en-US" sz="2800" dirty="0"/>
              <a:t>role and relevance of social dialogue and </a:t>
            </a:r>
            <a:r>
              <a:rPr lang="en-US" sz="2800" dirty="0" smtClean="0"/>
              <a:t>tri-</a:t>
            </a:r>
            <a:r>
              <a:rPr lang="en-US" sz="2800" dirty="0" err="1" smtClean="0"/>
              <a:t>partism</a:t>
            </a:r>
            <a:r>
              <a:rPr lang="en-US" sz="2800" dirty="0" smtClean="0"/>
              <a:t> </a:t>
            </a:r>
            <a:r>
              <a:rPr lang="en-US" sz="2800" dirty="0"/>
              <a:t>can go far beyond the world of work.  </a:t>
            </a:r>
            <a:endParaRPr lang="da-DK" sz="2800" dirty="0"/>
          </a:p>
          <a:p>
            <a:r>
              <a:rPr lang="en-US" sz="2800" dirty="0"/>
              <a:t>Social dialogue structures and processes </a:t>
            </a:r>
            <a:r>
              <a:rPr lang="en-US" sz="2800" dirty="0" smtClean="0"/>
              <a:t>holds </a:t>
            </a:r>
            <a:r>
              <a:rPr lang="en-US" sz="2800" dirty="0"/>
              <a:t>the potential to resolve important economic and social issues, encourage good governance, advance social peace and stability and boost economic progress</a:t>
            </a:r>
            <a:r>
              <a:rPr lang="en-US" sz="2800" dirty="0" smtClean="0"/>
              <a:t>.</a:t>
            </a:r>
          </a:p>
          <a:p>
            <a:r>
              <a:rPr lang="en-US" sz="2800" dirty="0"/>
              <a:t>By integrating the social dimension of development into economic policy-making, social dialogue can help ensuring that economic transition and progress can be handled and achieved without sacrificing social progress and thereby help curtailing potential social unrest. </a:t>
            </a:r>
            <a:endParaRPr lang="da-DK" sz="2800" dirty="0">
              <a:latin typeface="Garamond" panose="02020404030301010803" pitchFamily="18" charset="0"/>
            </a:endParaRPr>
          </a:p>
        </p:txBody>
      </p:sp>
    </p:spTree>
    <p:extLst>
      <p:ext uri="{BB962C8B-B14F-4D97-AF65-F5344CB8AC3E}">
        <p14:creationId xmlns:p14="http://schemas.microsoft.com/office/powerpoint/2010/main" xmlns="" val="9223179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xEl>
                                              <p:pRg st="1" end="1"/>
                                            </p:txEl>
                                          </p:spTgt>
                                        </p:tgtEl>
                                        <p:attrNameLst>
                                          <p:attrName>style.visibility</p:attrName>
                                        </p:attrNameLst>
                                      </p:cBhvr>
                                      <p:to>
                                        <p:strVal val="visible"/>
                                      </p:to>
                                    </p:set>
                                    <p:animEffect transition="in" filter="fade">
                                      <p:cBhvr>
                                        <p:cTn id="7" dur="1000"/>
                                        <p:tgtEl>
                                          <p:spTgt spid="5">
                                            <p:txEl>
                                              <p:pRg st="1" end="1"/>
                                            </p:txEl>
                                          </p:spTgt>
                                        </p:tgtEl>
                                      </p:cBhvr>
                                    </p:animEffect>
                                    <p:anim calcmode="lin" valueType="num">
                                      <p:cBhvr>
                                        <p:cTn id="8" dur="10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5">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5">
                                            <p:txEl>
                                              <p:pRg st="2" end="2"/>
                                            </p:txEl>
                                          </p:spTgt>
                                        </p:tgtEl>
                                        <p:attrNameLst>
                                          <p:attrName>style.visibility</p:attrName>
                                        </p:attrNameLst>
                                      </p:cBhvr>
                                      <p:to>
                                        <p:strVal val="visible"/>
                                      </p:to>
                                    </p:set>
                                    <p:animEffect transition="in" filter="fade">
                                      <p:cBhvr>
                                        <p:cTn id="14" dur="1000"/>
                                        <p:tgtEl>
                                          <p:spTgt spid="5">
                                            <p:txEl>
                                              <p:pRg st="2" end="2"/>
                                            </p:txEl>
                                          </p:spTgt>
                                        </p:tgtEl>
                                      </p:cBhvr>
                                    </p:animEffect>
                                    <p:anim calcmode="lin" valueType="num">
                                      <p:cBhvr>
                                        <p:cTn id="15" dur="10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5">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normAutofit/>
          </a:bodyPr>
          <a:lstStyle/>
          <a:p>
            <a:r>
              <a:rPr lang="da-DK" dirty="0" smtClean="0"/>
              <a:t>Social </a:t>
            </a:r>
            <a:r>
              <a:rPr lang="da-DK" dirty="0" err="1" smtClean="0"/>
              <a:t>Dialogue</a:t>
            </a:r>
            <a:r>
              <a:rPr lang="da-DK" dirty="0" smtClean="0"/>
              <a:t> and </a:t>
            </a:r>
            <a:r>
              <a:rPr lang="da-DK" dirty="0" err="1" smtClean="0"/>
              <a:t>Tri-partism</a:t>
            </a:r>
            <a:endParaRPr lang="da-DK" dirty="0"/>
          </a:p>
        </p:txBody>
      </p:sp>
      <p:sp>
        <p:nvSpPr>
          <p:cNvPr id="6" name="Pladsholder til indhold 5"/>
          <p:cNvSpPr>
            <a:spLocks noGrp="1"/>
          </p:cNvSpPr>
          <p:nvPr>
            <p:ph idx="1"/>
          </p:nvPr>
        </p:nvSpPr>
        <p:spPr/>
        <p:txBody>
          <a:bodyPr>
            <a:normAutofit/>
          </a:bodyPr>
          <a:lstStyle/>
          <a:p>
            <a:pPr marL="0" indent="0">
              <a:buNone/>
            </a:pPr>
            <a:r>
              <a:rPr lang="en-US" sz="1800" dirty="0"/>
              <a:t>Being a democratic and legitimate way of decision and policy making, social dialogue can provide an effective mechanism of participation which is essential for democratic governance and even for transition to democracy.</a:t>
            </a:r>
            <a:endParaRPr lang="da-DK" sz="1800" dirty="0"/>
          </a:p>
          <a:p>
            <a:endParaRPr lang="en-US" sz="1600" dirty="0"/>
          </a:p>
        </p:txBody>
      </p:sp>
      <p:graphicFrame>
        <p:nvGraphicFramePr>
          <p:cNvPr id="18" name="Pladsholder til indhold 3"/>
          <p:cNvGraphicFramePr>
            <a:graphicFrameLocks/>
          </p:cNvGraphicFramePr>
          <p:nvPr/>
        </p:nvGraphicFramePr>
        <p:xfrm>
          <a:off x="357158" y="2500312"/>
          <a:ext cx="8501122" cy="242889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xmlns="" val="383347495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normAutofit/>
          </a:bodyPr>
          <a:lstStyle/>
          <a:p>
            <a:r>
              <a:rPr lang="da-DK" dirty="0" smtClean="0"/>
              <a:t>The </a:t>
            </a:r>
            <a:r>
              <a:rPr lang="da-DK" dirty="0" err="1" smtClean="0"/>
              <a:t>Culture</a:t>
            </a:r>
            <a:r>
              <a:rPr lang="da-DK" dirty="0" smtClean="0"/>
              <a:t> of Social </a:t>
            </a:r>
            <a:r>
              <a:rPr lang="da-DK" dirty="0" err="1" smtClean="0"/>
              <a:t>Dialogue</a:t>
            </a:r>
            <a:endParaRPr lang="da-DK" dirty="0"/>
          </a:p>
        </p:txBody>
      </p:sp>
      <p:sp>
        <p:nvSpPr>
          <p:cNvPr id="6" name="Pladsholder til indhold 5"/>
          <p:cNvSpPr>
            <a:spLocks noGrp="1"/>
          </p:cNvSpPr>
          <p:nvPr>
            <p:ph idx="1"/>
          </p:nvPr>
        </p:nvSpPr>
        <p:spPr/>
        <p:txBody>
          <a:bodyPr>
            <a:normAutofit fontScale="77500" lnSpcReduction="20000"/>
          </a:bodyPr>
          <a:lstStyle/>
          <a:p>
            <a:r>
              <a:rPr lang="en-US" dirty="0" smtClean="0"/>
              <a:t>The concept of social dialogue underlines that being a strong and powerful trade unions / employers’ organization – able of pushing and convincing “the other side”  - is not only a matter of membership numbers and “muscles”. </a:t>
            </a:r>
          </a:p>
          <a:p>
            <a:r>
              <a:rPr lang="en-US" dirty="0" smtClean="0"/>
              <a:t>It also – and more so - requires the </a:t>
            </a:r>
            <a:r>
              <a:rPr lang="en-US" b="1" u="sng" dirty="0" smtClean="0"/>
              <a:t>ability</a:t>
            </a:r>
            <a:r>
              <a:rPr lang="en-US" dirty="0" smtClean="0"/>
              <a:t> and </a:t>
            </a:r>
            <a:r>
              <a:rPr lang="en-US" b="1" u="sng" dirty="0" smtClean="0"/>
              <a:t>willingness</a:t>
            </a:r>
            <a:r>
              <a:rPr lang="en-US" dirty="0" smtClean="0"/>
              <a:t> to influence decision making at all levels of society through dialogue and negotiation with attention to common interests.     </a:t>
            </a:r>
            <a:endParaRPr lang="da-DK" dirty="0" smtClean="0"/>
          </a:p>
          <a:p>
            <a:r>
              <a:rPr lang="en-US" dirty="0" smtClean="0"/>
              <a:t>Therefore, adopting social dialogue is basically about a change of mindset. By introducing and adopting the “culture of social dialogue”, adversarial and conflict driven </a:t>
            </a:r>
            <a:r>
              <a:rPr lang="en-US" dirty="0" err="1" smtClean="0"/>
              <a:t>labour</a:t>
            </a:r>
            <a:r>
              <a:rPr lang="en-US" dirty="0" smtClean="0"/>
              <a:t> relations can be substituted by a constructive dialogue-based and consensus-seeking approach with more attention and focus given to  collaboration (and alliance building) between social partners and/or other key stakeholders. </a:t>
            </a:r>
            <a:endParaRPr lang="da-DK" dirty="0" smtClean="0"/>
          </a:p>
        </p:txBody>
      </p:sp>
    </p:spTree>
    <p:extLst>
      <p:ext uri="{BB962C8B-B14F-4D97-AF65-F5344CB8AC3E}">
        <p14:creationId xmlns:p14="http://schemas.microsoft.com/office/powerpoint/2010/main" xmlns="" val="54260790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normAutofit fontScale="90000"/>
          </a:bodyPr>
          <a:lstStyle/>
          <a:p>
            <a:r>
              <a:rPr lang="da-DK" dirty="0" smtClean="0"/>
              <a:t/>
            </a:r>
            <a:br>
              <a:rPr lang="da-DK" dirty="0" smtClean="0"/>
            </a:br>
            <a:r>
              <a:rPr lang="da-DK" dirty="0" err="1" smtClean="0"/>
              <a:t>Thank</a:t>
            </a:r>
            <a:r>
              <a:rPr lang="da-DK" dirty="0" smtClean="0"/>
              <a:t> </a:t>
            </a:r>
            <a:r>
              <a:rPr lang="da-DK" dirty="0" err="1" smtClean="0"/>
              <a:t>you</a:t>
            </a:r>
            <a:endParaRPr lang="da-DK" dirty="0"/>
          </a:p>
        </p:txBody>
      </p:sp>
      <p:pic>
        <p:nvPicPr>
          <p:cNvPr id="1026" name="Picture 2" descr="F:\Dropbox\JB - LO-FTF\Activity Concept Catalogue\Billeder\Velký_dialog_(1966),_laminát,_drát,_textil,_lak,_145x190x83_cm.jpg"/>
          <p:cNvPicPr>
            <a:picLocks noChangeAspect="1" noChangeArrowheads="1"/>
          </p:cNvPicPr>
          <p:nvPr/>
        </p:nvPicPr>
        <p:blipFill>
          <a:blip r:embed="rId2"/>
          <a:srcRect/>
          <a:stretch>
            <a:fillRect/>
          </a:stretch>
        </p:blipFill>
        <p:spPr bwMode="auto">
          <a:xfrm>
            <a:off x="2428860" y="1643056"/>
            <a:ext cx="4286280" cy="3099106"/>
          </a:xfrm>
          <a:prstGeom prst="rect">
            <a:avLst/>
          </a:prstGeom>
          <a:noFill/>
        </p:spPr>
      </p:pic>
      <p:sp>
        <p:nvSpPr>
          <p:cNvPr id="8" name="Tekstboks 7"/>
          <p:cNvSpPr txBox="1"/>
          <p:nvPr/>
        </p:nvSpPr>
        <p:spPr>
          <a:xfrm>
            <a:off x="5191326" y="4786328"/>
            <a:ext cx="1523814" cy="200055"/>
          </a:xfrm>
          <a:prstGeom prst="rect">
            <a:avLst/>
          </a:prstGeom>
          <a:noFill/>
        </p:spPr>
        <p:txBody>
          <a:bodyPr wrap="none" rIns="0" rtlCol="0">
            <a:spAutoFit/>
          </a:bodyPr>
          <a:lstStyle/>
          <a:p>
            <a:pPr algn="r"/>
            <a:r>
              <a:rPr lang="da-DK" sz="700" dirty="0" err="1" smtClean="0"/>
              <a:t>Velky</a:t>
            </a:r>
            <a:r>
              <a:rPr lang="da-DK" sz="700" dirty="0" smtClean="0"/>
              <a:t> dialog (1966) by </a:t>
            </a:r>
            <a:r>
              <a:rPr lang="da-DK" sz="700" dirty="0" err="1" smtClean="0"/>
              <a:t>Karel</a:t>
            </a:r>
            <a:r>
              <a:rPr lang="da-DK" sz="700" dirty="0" smtClean="0"/>
              <a:t> </a:t>
            </a:r>
            <a:r>
              <a:rPr lang="da-DK" sz="700" dirty="0" err="1" smtClean="0"/>
              <a:t>Nepraš</a:t>
            </a:r>
            <a:endParaRPr lang="da-DK" sz="700" dirty="0"/>
          </a:p>
        </p:txBody>
      </p:sp>
    </p:spTree>
    <p:extLst>
      <p:ext uri="{BB962C8B-B14F-4D97-AF65-F5344CB8AC3E}">
        <p14:creationId xmlns:p14="http://schemas.microsoft.com/office/powerpoint/2010/main" xmlns="" val="65904868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normAutofit/>
          </a:bodyPr>
          <a:lstStyle/>
          <a:p>
            <a:r>
              <a:rPr lang="da-DK" dirty="0" smtClean="0"/>
              <a:t>The </a:t>
            </a:r>
            <a:r>
              <a:rPr lang="da-DK" dirty="0" err="1" smtClean="0"/>
              <a:t>Concept</a:t>
            </a:r>
            <a:r>
              <a:rPr lang="da-DK" dirty="0" smtClean="0"/>
              <a:t> of Social </a:t>
            </a:r>
            <a:r>
              <a:rPr lang="da-DK" dirty="0" err="1" smtClean="0"/>
              <a:t>Dialogue</a:t>
            </a:r>
            <a:endParaRPr lang="da-DK" dirty="0"/>
          </a:p>
        </p:txBody>
      </p:sp>
      <p:sp>
        <p:nvSpPr>
          <p:cNvPr id="6" name="Pladsholder til indhold 5"/>
          <p:cNvSpPr>
            <a:spLocks noGrp="1"/>
          </p:cNvSpPr>
          <p:nvPr>
            <p:ph idx="1"/>
          </p:nvPr>
        </p:nvSpPr>
        <p:spPr/>
        <p:txBody>
          <a:bodyPr>
            <a:normAutofit fontScale="70000" lnSpcReduction="20000"/>
          </a:bodyPr>
          <a:lstStyle/>
          <a:p>
            <a:r>
              <a:rPr lang="en-US" dirty="0" smtClean="0"/>
              <a:t>According to ILO, social dialogue refers to </a:t>
            </a:r>
          </a:p>
          <a:p>
            <a:r>
              <a:rPr lang="en-US" dirty="0" smtClean="0"/>
              <a:t>“all types of negotiation, consultation or simply exchange of information </a:t>
            </a:r>
          </a:p>
          <a:p>
            <a:r>
              <a:rPr lang="en-US" dirty="0" smtClean="0"/>
              <a:t>between, or among, representatives of governments, employers and workers </a:t>
            </a:r>
          </a:p>
          <a:p>
            <a:r>
              <a:rPr lang="en-US" dirty="0" smtClean="0"/>
              <a:t>on issues of common interest relating to economic and social policy. </a:t>
            </a:r>
          </a:p>
          <a:p>
            <a:r>
              <a:rPr lang="en-US" dirty="0" smtClean="0"/>
              <a:t>Social dialogue can be a tripartite process, wherein actors are government representatives and employers’ and workers organizations. </a:t>
            </a:r>
          </a:p>
          <a:p>
            <a:r>
              <a:rPr lang="en-US" dirty="0" smtClean="0"/>
              <a:t>It can also consist of bipartite relations between trade unions and employers’ </a:t>
            </a:r>
            <a:r>
              <a:rPr lang="en-US" dirty="0" err="1" smtClean="0"/>
              <a:t>organizsations</a:t>
            </a:r>
            <a:r>
              <a:rPr lang="en-US" dirty="0" smtClean="0"/>
              <a:t>, in which the government is involved either directly or indirectly. </a:t>
            </a:r>
          </a:p>
          <a:p>
            <a:r>
              <a:rPr lang="en-US" dirty="0" smtClean="0"/>
              <a:t>It is a most suitable tool for promoting better living and working conditions and greater social justice” </a:t>
            </a:r>
          </a:p>
          <a:p>
            <a:endParaRPr lang="en-US" dirty="0" smtClean="0"/>
          </a:p>
          <a:p>
            <a:endParaRPr lang="da-DK" dirty="0"/>
          </a:p>
        </p:txBody>
      </p:sp>
    </p:spTree>
    <p:extLst>
      <p:ext uri="{BB962C8B-B14F-4D97-AF65-F5344CB8AC3E}">
        <p14:creationId xmlns:p14="http://schemas.microsoft.com/office/powerpoint/2010/main" xmlns="" val="221283443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a-DK" sz="2000" dirty="0" smtClean="0"/>
              <a:t>ILO Decent </a:t>
            </a:r>
            <a:r>
              <a:rPr lang="da-DK" sz="2000" dirty="0" err="1" smtClean="0"/>
              <a:t>Work</a:t>
            </a:r>
            <a:r>
              <a:rPr lang="da-DK" sz="2000" dirty="0" smtClean="0"/>
              <a:t> Agenda</a:t>
            </a:r>
            <a:r>
              <a:rPr lang="da-DK" dirty="0" smtClean="0"/>
              <a:t/>
            </a:r>
            <a:br>
              <a:rPr lang="da-DK" dirty="0" smtClean="0"/>
            </a:br>
            <a:r>
              <a:rPr lang="en-US" dirty="0" smtClean="0"/>
              <a:t> The four Decent Work Pillars</a:t>
            </a:r>
            <a:endParaRPr lang="da-DK" dirty="0"/>
          </a:p>
        </p:txBody>
      </p:sp>
      <p:sp>
        <p:nvSpPr>
          <p:cNvPr id="3" name="Pladsholder til indhold 2"/>
          <p:cNvSpPr>
            <a:spLocks noGrp="1"/>
          </p:cNvSpPr>
          <p:nvPr>
            <p:ph idx="1"/>
          </p:nvPr>
        </p:nvSpPr>
        <p:spPr/>
        <p:txBody>
          <a:bodyPr>
            <a:normAutofit/>
          </a:bodyPr>
          <a:lstStyle/>
          <a:p>
            <a:r>
              <a:rPr lang="en-US" sz="1800" dirty="0" smtClean="0"/>
              <a:t>Promoting jobs</a:t>
            </a:r>
          </a:p>
          <a:p>
            <a:pPr lvl="1"/>
            <a:r>
              <a:rPr lang="en-US" sz="1600" dirty="0" smtClean="0"/>
              <a:t>an economy that generates opportunities for investment, entrepreneurship, skills development, job creation and sustainable livelihoods.</a:t>
            </a:r>
          </a:p>
          <a:p>
            <a:r>
              <a:rPr lang="en-US" sz="1800" dirty="0" smtClean="0"/>
              <a:t>Guaranteeing rights at work</a:t>
            </a:r>
          </a:p>
          <a:p>
            <a:pPr lvl="1"/>
            <a:r>
              <a:rPr lang="en-US" sz="1600" dirty="0" smtClean="0"/>
              <a:t>to obtain recognition and respect for the fundamental principles of rights at work. All workers, and in particular disadvantaged or poor workers, need representation, participation, and laws that work for their interests.</a:t>
            </a:r>
          </a:p>
          <a:p>
            <a:endParaRPr lang="da-DK" sz="18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Titel 3"/>
          <p:cNvSpPr>
            <a:spLocks noGrp="1"/>
          </p:cNvSpPr>
          <p:nvPr>
            <p:ph type="title"/>
          </p:nvPr>
        </p:nvSpPr>
        <p:spPr/>
        <p:txBody>
          <a:bodyPr>
            <a:normAutofit fontScale="90000"/>
          </a:bodyPr>
          <a:lstStyle/>
          <a:p>
            <a:r>
              <a:rPr lang="da-DK" sz="2200" dirty="0" smtClean="0"/>
              <a:t>ILO Decent </a:t>
            </a:r>
            <a:r>
              <a:rPr lang="da-DK" sz="2200" dirty="0" err="1" smtClean="0"/>
              <a:t>Work</a:t>
            </a:r>
            <a:r>
              <a:rPr lang="da-DK" sz="2200" dirty="0" smtClean="0"/>
              <a:t> Agenda</a:t>
            </a:r>
            <a:r>
              <a:rPr lang="da-DK" dirty="0" smtClean="0"/>
              <a:t/>
            </a:r>
            <a:br>
              <a:rPr lang="da-DK" dirty="0" smtClean="0"/>
            </a:br>
            <a:r>
              <a:rPr lang="en-US" dirty="0" smtClean="0"/>
              <a:t> The four Decent Work Pillars</a:t>
            </a:r>
            <a:endParaRPr lang="da-DK" dirty="0"/>
          </a:p>
        </p:txBody>
      </p:sp>
      <p:sp>
        <p:nvSpPr>
          <p:cNvPr id="6" name="Pladsholder til indhold 5"/>
          <p:cNvSpPr>
            <a:spLocks noGrp="1"/>
          </p:cNvSpPr>
          <p:nvPr>
            <p:ph idx="1"/>
          </p:nvPr>
        </p:nvSpPr>
        <p:spPr/>
        <p:txBody>
          <a:bodyPr>
            <a:normAutofit fontScale="77500" lnSpcReduction="20000"/>
          </a:bodyPr>
          <a:lstStyle/>
          <a:p>
            <a:r>
              <a:rPr lang="en-US" dirty="0" smtClean="0"/>
              <a:t>Extending social protection</a:t>
            </a:r>
          </a:p>
          <a:p>
            <a:pPr lvl="1"/>
            <a:r>
              <a:rPr lang="en-US" dirty="0" smtClean="0"/>
              <a:t>to promote both inclusion and productivity by ensuring that women and men enjoy working conditions that are safe, allow adequate free time and rest, take into account family and social values, provide for adequate compensation in case of lost or reduced income and permit access to adequate healthcare.</a:t>
            </a:r>
          </a:p>
          <a:p>
            <a:endParaRPr lang="en-US" dirty="0" smtClean="0"/>
          </a:p>
          <a:p>
            <a:r>
              <a:rPr lang="en-US" dirty="0" smtClean="0"/>
              <a:t>Promoting social dialogue</a:t>
            </a:r>
          </a:p>
          <a:p>
            <a:pPr lvl="1"/>
            <a:r>
              <a:rPr lang="en-US" dirty="0" smtClean="0"/>
              <a:t>Involving strong and independent workers’ and employers' organizations is central to increasing productivity, avoiding disputes at work, and building cohesive societies.</a:t>
            </a:r>
          </a:p>
          <a:p>
            <a:endParaRPr lang="en-US" dirty="0" smtClean="0"/>
          </a:p>
          <a:p>
            <a:r>
              <a:rPr lang="en-US" dirty="0" smtClean="0"/>
              <a:t>Within the DWA framework, social dialogue is an </a:t>
            </a:r>
            <a:r>
              <a:rPr lang="en-US" b="1" dirty="0" smtClean="0"/>
              <a:t>objective</a:t>
            </a:r>
            <a:r>
              <a:rPr lang="en-US" dirty="0" smtClean="0"/>
              <a:t>, at the same time a </a:t>
            </a:r>
            <a:r>
              <a:rPr lang="en-US" b="1" dirty="0" smtClean="0"/>
              <a:t>means</a:t>
            </a:r>
            <a:r>
              <a:rPr lang="en-US" dirty="0" smtClean="0"/>
              <a:t> (process) for achieving decent work.</a:t>
            </a:r>
          </a:p>
          <a:p>
            <a:endParaRPr lang="da-DK" dirty="0"/>
          </a:p>
        </p:txBody>
      </p:sp>
    </p:spTree>
    <p:extLst>
      <p:ext uri="{BB962C8B-B14F-4D97-AF65-F5344CB8AC3E}">
        <p14:creationId xmlns:p14="http://schemas.microsoft.com/office/powerpoint/2010/main" xmlns="" val="1380179645"/>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a-DK" dirty="0" smtClean="0"/>
              <a:t>ILO 10 decent </a:t>
            </a:r>
            <a:r>
              <a:rPr lang="da-DK" dirty="0" err="1" smtClean="0"/>
              <a:t>work</a:t>
            </a:r>
            <a:r>
              <a:rPr lang="da-DK" dirty="0" smtClean="0"/>
              <a:t> </a:t>
            </a:r>
            <a:r>
              <a:rPr lang="da-DK" dirty="0" err="1" smtClean="0"/>
              <a:t>indicators</a:t>
            </a:r>
            <a:endParaRPr lang="da-DK" dirty="0"/>
          </a:p>
        </p:txBody>
      </p:sp>
      <p:sp>
        <p:nvSpPr>
          <p:cNvPr id="3" name="Pladsholder til indhold 2"/>
          <p:cNvSpPr>
            <a:spLocks noGrp="1"/>
          </p:cNvSpPr>
          <p:nvPr>
            <p:ph idx="1"/>
          </p:nvPr>
        </p:nvSpPr>
        <p:spPr/>
        <p:txBody>
          <a:bodyPr>
            <a:normAutofit fontScale="92500" lnSpcReduction="20000"/>
          </a:bodyPr>
          <a:lstStyle/>
          <a:p>
            <a:pPr marL="457200" indent="-457200">
              <a:buFont typeface="+mj-lt"/>
              <a:buAutoNum type="arabicPeriod"/>
            </a:pPr>
            <a:r>
              <a:rPr lang="en-US" dirty="0" smtClean="0"/>
              <a:t>Employment opportunities</a:t>
            </a:r>
          </a:p>
          <a:p>
            <a:pPr marL="457200" indent="-457200">
              <a:buFont typeface="+mj-lt"/>
              <a:buAutoNum type="arabicPeriod"/>
            </a:pPr>
            <a:r>
              <a:rPr lang="en-US" dirty="0" smtClean="0"/>
              <a:t>Adequate earnings and productive work</a:t>
            </a:r>
          </a:p>
          <a:p>
            <a:pPr marL="457200" indent="-457200">
              <a:buFont typeface="+mj-lt"/>
              <a:buAutoNum type="arabicPeriod"/>
            </a:pPr>
            <a:r>
              <a:rPr lang="en-US" dirty="0" smtClean="0"/>
              <a:t>Decent working time</a:t>
            </a:r>
          </a:p>
          <a:p>
            <a:pPr marL="457200" indent="-457200">
              <a:buFont typeface="+mj-lt"/>
              <a:buAutoNum type="arabicPeriod"/>
            </a:pPr>
            <a:r>
              <a:rPr lang="en-US" dirty="0" smtClean="0"/>
              <a:t>Combining work, family and personal life</a:t>
            </a:r>
          </a:p>
          <a:p>
            <a:pPr marL="457200" indent="-457200">
              <a:buFont typeface="+mj-lt"/>
              <a:buAutoNum type="arabicPeriod"/>
            </a:pPr>
            <a:r>
              <a:rPr lang="en-US" dirty="0" smtClean="0"/>
              <a:t>Work that should be abolished</a:t>
            </a:r>
          </a:p>
          <a:p>
            <a:pPr marL="457200" indent="-457200">
              <a:buFont typeface="+mj-lt"/>
              <a:buAutoNum type="arabicPeriod"/>
            </a:pPr>
            <a:r>
              <a:rPr lang="en-US" dirty="0" smtClean="0"/>
              <a:t>Stability and security of work</a:t>
            </a:r>
          </a:p>
          <a:p>
            <a:pPr marL="457200" indent="-457200">
              <a:buFont typeface="+mj-lt"/>
              <a:buAutoNum type="arabicPeriod"/>
            </a:pPr>
            <a:r>
              <a:rPr lang="en-US" dirty="0" smtClean="0"/>
              <a:t>Equal opportunity and treatment in employment</a:t>
            </a:r>
          </a:p>
          <a:p>
            <a:pPr marL="457200" indent="-457200">
              <a:buFont typeface="+mj-lt"/>
              <a:buAutoNum type="arabicPeriod"/>
            </a:pPr>
            <a:r>
              <a:rPr lang="en-US" dirty="0" smtClean="0"/>
              <a:t>Safe work environment</a:t>
            </a:r>
          </a:p>
          <a:p>
            <a:pPr marL="457200" indent="-457200">
              <a:buFont typeface="+mj-lt"/>
              <a:buAutoNum type="arabicPeriod"/>
            </a:pPr>
            <a:r>
              <a:rPr lang="en-US" dirty="0" smtClean="0"/>
              <a:t>Social security</a:t>
            </a:r>
          </a:p>
          <a:p>
            <a:pPr marL="457200" indent="-457200">
              <a:buFont typeface="+mj-lt"/>
              <a:buAutoNum type="arabicPeriod"/>
            </a:pPr>
            <a:r>
              <a:rPr lang="en-US" dirty="0" smtClean="0"/>
              <a:t>Social dialogue, employers’ and workers’ representation</a:t>
            </a:r>
          </a:p>
          <a:p>
            <a:pPr marL="457200" indent="-457200">
              <a:buFont typeface="+mj-lt"/>
              <a:buAutoNum type="arabicPeriod"/>
            </a:pPr>
            <a:endParaRPr lang="da-DK"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normAutofit/>
          </a:bodyPr>
          <a:lstStyle/>
          <a:p>
            <a:r>
              <a:rPr lang="da-DK" dirty="0" err="1" smtClean="0"/>
              <a:t>Benefits</a:t>
            </a:r>
            <a:r>
              <a:rPr lang="da-DK" dirty="0" smtClean="0"/>
              <a:t> of Social </a:t>
            </a:r>
            <a:r>
              <a:rPr lang="da-DK" dirty="0" err="1" smtClean="0"/>
              <a:t>Dialogue</a:t>
            </a:r>
            <a:endParaRPr lang="da-DK" dirty="0"/>
          </a:p>
        </p:txBody>
      </p:sp>
      <p:sp>
        <p:nvSpPr>
          <p:cNvPr id="6" name="Pladsholder til indhold 5"/>
          <p:cNvSpPr>
            <a:spLocks noGrp="1"/>
          </p:cNvSpPr>
          <p:nvPr>
            <p:ph idx="1"/>
          </p:nvPr>
        </p:nvSpPr>
        <p:spPr/>
        <p:txBody>
          <a:bodyPr>
            <a:normAutofit fontScale="85000" lnSpcReduction="20000"/>
          </a:bodyPr>
          <a:lstStyle/>
          <a:p>
            <a:r>
              <a:rPr lang="en-US" dirty="0" smtClean="0"/>
              <a:t>Bi- and tripartite dialogue and negotiation between social partners – workers, employers and governments – is a mechanism for securing </a:t>
            </a:r>
            <a:r>
              <a:rPr lang="en-US" b="1" dirty="0" smtClean="0"/>
              <a:t>voice, representation and participation </a:t>
            </a:r>
            <a:r>
              <a:rPr lang="en-US" dirty="0" smtClean="0"/>
              <a:t>in decision making in the </a:t>
            </a:r>
            <a:r>
              <a:rPr lang="en-US" dirty="0" err="1" smtClean="0"/>
              <a:t>labour</a:t>
            </a:r>
            <a:r>
              <a:rPr lang="en-US" dirty="0" smtClean="0"/>
              <a:t> market as well as in economic and social policy formation in society at large. </a:t>
            </a:r>
          </a:p>
          <a:p>
            <a:endParaRPr lang="en-US" dirty="0" smtClean="0"/>
          </a:p>
          <a:p>
            <a:r>
              <a:rPr lang="en-US" dirty="0" smtClean="0"/>
              <a:t>As a means of </a:t>
            </a:r>
            <a:r>
              <a:rPr lang="en-US" b="1" dirty="0" smtClean="0"/>
              <a:t>balancing interests</a:t>
            </a:r>
            <a:r>
              <a:rPr lang="en-US" dirty="0" smtClean="0"/>
              <a:t> and securing influence, social dialogue can ensure ownership to decisions made.</a:t>
            </a:r>
          </a:p>
          <a:p>
            <a:endParaRPr lang="en-US" dirty="0" smtClean="0"/>
          </a:p>
          <a:p>
            <a:r>
              <a:rPr lang="en-US" dirty="0" smtClean="0"/>
              <a:t>Social dialogue is considered an important element in the </a:t>
            </a:r>
            <a:r>
              <a:rPr lang="en-US" b="1" dirty="0" smtClean="0"/>
              <a:t>development of a peaceful society</a:t>
            </a:r>
            <a:r>
              <a:rPr lang="en-US" dirty="0" smtClean="0"/>
              <a:t> with due respect of human rights.  </a:t>
            </a:r>
          </a:p>
        </p:txBody>
      </p:sp>
    </p:spTree>
    <p:extLst>
      <p:ext uri="{BB962C8B-B14F-4D97-AF65-F5344CB8AC3E}">
        <p14:creationId xmlns:p14="http://schemas.microsoft.com/office/powerpoint/2010/main" xmlns="" val="313938192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normAutofit/>
          </a:bodyPr>
          <a:lstStyle/>
          <a:p>
            <a:r>
              <a:rPr lang="da-DK" dirty="0" err="1" smtClean="0"/>
              <a:t>Sustainable</a:t>
            </a:r>
            <a:r>
              <a:rPr lang="da-DK" dirty="0" smtClean="0"/>
              <a:t> Society</a:t>
            </a:r>
            <a:endParaRPr lang="da-DK" dirty="0"/>
          </a:p>
        </p:txBody>
      </p:sp>
      <p:sp>
        <p:nvSpPr>
          <p:cNvPr id="7" name="Pladsholder til indhold 6"/>
          <p:cNvSpPr>
            <a:spLocks noGrp="1"/>
          </p:cNvSpPr>
          <p:nvPr>
            <p:ph idx="1"/>
          </p:nvPr>
        </p:nvSpPr>
        <p:spPr/>
        <p:txBody>
          <a:bodyPr>
            <a:normAutofit/>
          </a:bodyPr>
          <a:lstStyle/>
          <a:p>
            <a:pPr marL="0" indent="0">
              <a:buNone/>
            </a:pPr>
            <a:r>
              <a:rPr lang="en-US" sz="1600" dirty="0" smtClean="0"/>
              <a:t>A well-functioning </a:t>
            </a:r>
            <a:r>
              <a:rPr lang="en-US" sz="1600" dirty="0" err="1" smtClean="0"/>
              <a:t>labour</a:t>
            </a:r>
            <a:r>
              <a:rPr lang="en-US" sz="1600" dirty="0" smtClean="0"/>
              <a:t>-market is a cornerstone for building a sustainable society characterized by inclusive economic growth and decent work. Therefore, stable </a:t>
            </a:r>
            <a:r>
              <a:rPr lang="en-US" sz="1600" dirty="0" err="1" smtClean="0"/>
              <a:t>labour</a:t>
            </a:r>
            <a:r>
              <a:rPr lang="en-US" sz="1600" dirty="0" smtClean="0"/>
              <a:t> markets are a prerequisite for the development of just, democratic and inclusive societies with equal opportunities for the individual.</a:t>
            </a:r>
            <a:endParaRPr lang="da-DK" sz="1600" dirty="0" smtClean="0"/>
          </a:p>
          <a:p>
            <a:pPr marL="0" indent="0">
              <a:buNone/>
            </a:pPr>
            <a:endParaRPr lang="da-DK" sz="2000" dirty="0" smtClean="0">
              <a:latin typeface="Garamond" panose="02020404030301010803" pitchFamily="18" charset="0"/>
            </a:endParaRPr>
          </a:p>
          <a:p>
            <a:pPr marL="0" indent="0">
              <a:buNone/>
            </a:pPr>
            <a:endParaRPr lang="da-DK" sz="2000" dirty="0" smtClean="0">
              <a:latin typeface="Garamond" panose="02020404030301010803" pitchFamily="18" charset="0"/>
            </a:endParaRPr>
          </a:p>
          <a:p>
            <a:endParaRPr lang="da-DK" sz="1600" dirty="0"/>
          </a:p>
        </p:txBody>
      </p:sp>
      <p:graphicFrame>
        <p:nvGraphicFramePr>
          <p:cNvPr id="6" name="Pladsholder til indhold 3"/>
          <p:cNvGraphicFramePr>
            <a:graphicFrameLocks/>
          </p:cNvGraphicFramePr>
          <p:nvPr/>
        </p:nvGraphicFramePr>
        <p:xfrm>
          <a:off x="357158" y="2357436"/>
          <a:ext cx="8429684" cy="29654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xmlns="" val="270752681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normAutofit/>
          </a:bodyPr>
          <a:lstStyle/>
          <a:p>
            <a:r>
              <a:rPr lang="da-DK" dirty="0" err="1" smtClean="0"/>
              <a:t>Labour</a:t>
            </a:r>
            <a:r>
              <a:rPr lang="da-DK" dirty="0" smtClean="0"/>
              <a:t> Market </a:t>
            </a:r>
            <a:r>
              <a:rPr lang="da-DK" dirty="0" err="1" smtClean="0"/>
              <a:t>Instability</a:t>
            </a:r>
            <a:endParaRPr lang="da-DK" dirty="0"/>
          </a:p>
        </p:txBody>
      </p:sp>
      <p:sp>
        <p:nvSpPr>
          <p:cNvPr id="5" name="Pladsholder til indhold 4"/>
          <p:cNvSpPr>
            <a:spLocks noGrp="1"/>
          </p:cNvSpPr>
          <p:nvPr>
            <p:ph idx="1"/>
          </p:nvPr>
        </p:nvSpPr>
        <p:spPr/>
        <p:txBody>
          <a:bodyPr>
            <a:normAutofit fontScale="77500" lnSpcReduction="20000"/>
          </a:bodyPr>
          <a:lstStyle/>
          <a:p>
            <a:pPr marL="0" indent="0">
              <a:buNone/>
            </a:pPr>
            <a:r>
              <a:rPr lang="en-US" sz="2800" b="1" dirty="0"/>
              <a:t>Lack of stability</a:t>
            </a:r>
            <a:r>
              <a:rPr lang="en-US" sz="2800" dirty="0"/>
              <a:t> in the </a:t>
            </a:r>
            <a:r>
              <a:rPr lang="en-US" sz="2800" dirty="0" err="1"/>
              <a:t>labour</a:t>
            </a:r>
            <a:r>
              <a:rPr lang="en-US" sz="2800" dirty="0"/>
              <a:t> market is a key challenge to the development of a stable environment for business </a:t>
            </a:r>
            <a:r>
              <a:rPr lang="en-US" sz="2800" dirty="0" smtClean="0"/>
              <a:t>development.</a:t>
            </a:r>
          </a:p>
          <a:p>
            <a:pPr marL="0" indent="0">
              <a:buNone/>
            </a:pPr>
            <a:endParaRPr lang="en-US" sz="2800" dirty="0">
              <a:latin typeface="Garamond" panose="02020404030301010803" pitchFamily="18" charset="0"/>
            </a:endParaRPr>
          </a:p>
          <a:p>
            <a:pPr marL="0" indent="0">
              <a:buNone/>
            </a:pPr>
            <a:r>
              <a:rPr lang="en-US" sz="2800" dirty="0" smtClean="0"/>
              <a:t>In many places, </a:t>
            </a:r>
            <a:r>
              <a:rPr lang="en-US" sz="2800" dirty="0" err="1"/>
              <a:t>labour</a:t>
            </a:r>
            <a:r>
              <a:rPr lang="en-US" sz="2800" dirty="0"/>
              <a:t> relations in the individual workplaces and the </a:t>
            </a:r>
            <a:r>
              <a:rPr lang="en-US" sz="2800" dirty="0" err="1"/>
              <a:t>labour</a:t>
            </a:r>
            <a:r>
              <a:rPr lang="en-US" sz="2800" dirty="0"/>
              <a:t> market as such are </a:t>
            </a:r>
            <a:r>
              <a:rPr lang="en-US" sz="2800" b="1" dirty="0"/>
              <a:t>adversarial</a:t>
            </a:r>
            <a:r>
              <a:rPr lang="en-US" sz="2800" dirty="0"/>
              <a:t> and </a:t>
            </a:r>
            <a:r>
              <a:rPr lang="en-US" sz="2800" b="1" dirty="0"/>
              <a:t>confrontational</a:t>
            </a:r>
            <a:r>
              <a:rPr lang="en-US" sz="2800" dirty="0"/>
              <a:t> and characterized by exploitation, discrimination, precarious and hazardous working conditions, distrust, grievances, disputes, strikes/lock-outs and other conflicts contributing to low productivity, little value addition, skills shortage and qualification mismatch.</a:t>
            </a:r>
            <a:endParaRPr lang="da-DK" sz="2800" dirty="0"/>
          </a:p>
          <a:p>
            <a:pPr marL="0" indent="0">
              <a:buNone/>
            </a:pPr>
            <a:endParaRPr lang="da-DK" sz="2800" dirty="0">
              <a:latin typeface="Garamond" panose="02020404030301010803" pitchFamily="18" charset="0"/>
            </a:endParaRPr>
          </a:p>
        </p:txBody>
      </p:sp>
    </p:spTree>
    <p:extLst>
      <p:ext uri="{BB962C8B-B14F-4D97-AF65-F5344CB8AC3E}">
        <p14:creationId xmlns:p14="http://schemas.microsoft.com/office/powerpoint/2010/main" xmlns="" val="28037861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5">
                                            <p:txEl>
                                              <p:pRg st="2" end="2"/>
                                            </p:txEl>
                                          </p:spTgt>
                                        </p:tgtEl>
                                        <p:attrNameLst>
                                          <p:attrName>style.visibility</p:attrName>
                                        </p:attrNameLst>
                                      </p:cBhvr>
                                      <p:to>
                                        <p:strVal val="visible"/>
                                      </p:to>
                                    </p:set>
                                    <p:animEffect transition="in" filter="wipe(down)">
                                      <p:cBhvr>
                                        <p:cTn id="7" dur="500"/>
                                        <p:tgtEl>
                                          <p:spTgt spid="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normAutofit/>
          </a:bodyPr>
          <a:lstStyle/>
          <a:p>
            <a:r>
              <a:rPr lang="da-DK" dirty="0" err="1" smtClean="0"/>
              <a:t>Labour</a:t>
            </a:r>
            <a:r>
              <a:rPr lang="da-DK" dirty="0" smtClean="0"/>
              <a:t> Market </a:t>
            </a:r>
            <a:r>
              <a:rPr lang="da-DK" dirty="0" err="1" smtClean="0"/>
              <a:t>Stability</a:t>
            </a:r>
            <a:r>
              <a:rPr lang="da-DK" dirty="0" smtClean="0"/>
              <a:t> II</a:t>
            </a:r>
            <a:endParaRPr lang="da-DK" dirty="0"/>
          </a:p>
        </p:txBody>
      </p:sp>
      <p:sp>
        <p:nvSpPr>
          <p:cNvPr id="6" name="Pladsholder til indhold 5"/>
          <p:cNvSpPr>
            <a:spLocks noGrp="1"/>
          </p:cNvSpPr>
          <p:nvPr>
            <p:ph idx="1"/>
          </p:nvPr>
        </p:nvSpPr>
        <p:spPr/>
        <p:txBody>
          <a:bodyPr>
            <a:normAutofit fontScale="85000" lnSpcReduction="20000"/>
          </a:bodyPr>
          <a:lstStyle/>
          <a:p>
            <a:r>
              <a:rPr lang="en-US" dirty="0" smtClean="0"/>
              <a:t>By addressing the challenges in a </a:t>
            </a:r>
            <a:r>
              <a:rPr lang="en-US" b="1" dirty="0" smtClean="0"/>
              <a:t>structured and institutionalized manner</a:t>
            </a:r>
            <a:r>
              <a:rPr lang="en-US" dirty="0" smtClean="0"/>
              <a:t>, (i.e. Social Dialogue) the </a:t>
            </a:r>
            <a:r>
              <a:rPr lang="en-US" dirty="0" err="1" smtClean="0"/>
              <a:t>labour</a:t>
            </a:r>
            <a:r>
              <a:rPr lang="en-US" dirty="0" smtClean="0"/>
              <a:t> market will be more well-functioning and efficient.</a:t>
            </a:r>
          </a:p>
          <a:p>
            <a:r>
              <a:rPr lang="en-US" dirty="0" smtClean="0"/>
              <a:t>Industrial peace and </a:t>
            </a:r>
            <a:r>
              <a:rPr lang="en-US" dirty="0" err="1" smtClean="0"/>
              <a:t>labour</a:t>
            </a:r>
            <a:r>
              <a:rPr lang="en-US" dirty="0" smtClean="0"/>
              <a:t> market stability is needed to enhance </a:t>
            </a:r>
            <a:r>
              <a:rPr lang="en-US" dirty="0" err="1" smtClean="0"/>
              <a:t>labour</a:t>
            </a:r>
            <a:r>
              <a:rPr lang="en-US" dirty="0" smtClean="0"/>
              <a:t> productivity and economic activities in the private sector of the economy.</a:t>
            </a:r>
          </a:p>
          <a:p>
            <a:r>
              <a:rPr lang="en-US" dirty="0" smtClean="0"/>
              <a:t>Stability is important for securing efficiency and competitiveness in the production of goods and services and for attracting domestic as well as foreign investments. </a:t>
            </a:r>
          </a:p>
          <a:p>
            <a:r>
              <a:rPr lang="en-US" dirty="0" smtClean="0"/>
              <a:t>A conducive business environment is prerequisite for increased economic activity with more new enterprises starting, providing for more jobs in the formal economy. </a:t>
            </a:r>
          </a:p>
        </p:txBody>
      </p:sp>
    </p:spTree>
    <p:extLst>
      <p:ext uri="{BB962C8B-B14F-4D97-AF65-F5344CB8AC3E}">
        <p14:creationId xmlns:p14="http://schemas.microsoft.com/office/powerpoint/2010/main" xmlns="" val="1766876347"/>
      </p:ext>
    </p:extLst>
  </p:cSld>
  <p:clrMapOvr>
    <a:masterClrMapping/>
  </p:clrMapOvr>
  <p:timing>
    <p:tnLst>
      <p:par>
        <p:cTn id="1" dur="indefinite" restart="never" nodeType="tmRoot"/>
      </p:par>
    </p:tnLst>
  </p:timing>
</p:sld>
</file>

<file path=ppt/theme/theme1.xml><?xml version="1.0" encoding="utf-8"?>
<a:theme xmlns:a="http://schemas.openxmlformats.org/drawingml/2006/main" name="SD Consortium">
  <a:themeElements>
    <a:clrScheme name="Kont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verdådig">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ont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kument" ma:contentTypeID="0x01010007270EE79A760F45A45B3BED0EC22C2C" ma:contentTypeVersion="4" ma:contentTypeDescription="Opret et nyt dokument." ma:contentTypeScope="" ma:versionID="704adfbed89f60c772d05e2399fbe0d0">
  <xsd:schema xmlns:xsd="http://www.w3.org/2001/XMLSchema" xmlns:xs="http://www.w3.org/2001/XMLSchema" xmlns:p="http://schemas.microsoft.com/office/2006/metadata/properties" xmlns:ns2="657f2235-9ab7-41c6-8404-d6c7c0b84593" targetNamespace="http://schemas.microsoft.com/office/2006/metadata/properties" ma:root="true" ma:fieldsID="f4b96c8a4fd273e0a9ae991773bb8662" ns2:_="">
    <xsd:import namespace="657f2235-9ab7-41c6-8404-d6c7c0b84593"/>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57f2235-9ab7-41c6-8404-d6c7c0b8459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dhol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F36F6C42-8772-4428-A98A-83AB82854D3F}"/>
</file>

<file path=customXml/itemProps2.xml><?xml version="1.0" encoding="utf-8"?>
<ds:datastoreItem xmlns:ds="http://schemas.openxmlformats.org/officeDocument/2006/customXml" ds:itemID="{0CC4F991-D3FC-42BC-8D94-587B0C909AEC}"/>
</file>

<file path=customXml/itemProps3.xml><?xml version="1.0" encoding="utf-8"?>
<ds:datastoreItem xmlns:ds="http://schemas.openxmlformats.org/officeDocument/2006/customXml" ds:itemID="{9311FCD7-647D-4D33-97C2-214A30E97DF2}"/>
</file>

<file path=docProps/app.xml><?xml version="1.0" encoding="utf-8"?>
<Properties xmlns="http://schemas.openxmlformats.org/officeDocument/2006/extended-properties" xmlns:vt="http://schemas.openxmlformats.org/officeDocument/2006/docPropsVTypes">
  <Template>SD Consortium</Template>
  <TotalTime>4228</TotalTime>
  <Words>1287</Words>
  <Application>Microsoft Office PowerPoint</Application>
  <PresentationFormat>Skærmshow (16:9)</PresentationFormat>
  <Paragraphs>81</Paragraphs>
  <Slides>15</Slides>
  <Notes>0</Notes>
  <HiddenSlides>1</HiddenSlides>
  <MMClips>0</MMClips>
  <ScaleCrop>false</ScaleCrop>
  <HeadingPairs>
    <vt:vector size="4" baseType="variant">
      <vt:variant>
        <vt:lpstr>Tema</vt:lpstr>
      </vt:variant>
      <vt:variant>
        <vt:i4>1</vt:i4>
      </vt:variant>
      <vt:variant>
        <vt:lpstr>Diastitler</vt:lpstr>
      </vt:variant>
      <vt:variant>
        <vt:i4>15</vt:i4>
      </vt:variant>
    </vt:vector>
  </HeadingPairs>
  <TitlesOfParts>
    <vt:vector size="16" baseType="lpstr">
      <vt:lpstr>SD Consortium</vt:lpstr>
      <vt:lpstr>The Concept of Social Dialogue and a Sustainable Society</vt:lpstr>
      <vt:lpstr>The Concept of Social Dialogue</vt:lpstr>
      <vt:lpstr>ILO Decent Work Agenda  The four Decent Work Pillars</vt:lpstr>
      <vt:lpstr>ILO Decent Work Agenda  The four Decent Work Pillars</vt:lpstr>
      <vt:lpstr>ILO 10 decent work indicators</vt:lpstr>
      <vt:lpstr>Benefits of Social Dialogue</vt:lpstr>
      <vt:lpstr>Sustainable Society</vt:lpstr>
      <vt:lpstr>Labour Market Instability</vt:lpstr>
      <vt:lpstr>Labour Market Stability II</vt:lpstr>
      <vt:lpstr> Labour Market Stability III</vt:lpstr>
      <vt:lpstr>Bi-partite Social Dialogue</vt:lpstr>
      <vt:lpstr>Social Dialogue and Tri-partism</vt:lpstr>
      <vt:lpstr>Social Dialogue and Tri-partism</vt:lpstr>
      <vt:lpstr>The Culture of Social Dialogue</vt:lpstr>
      <vt:lpstr> Thank you</vt:lpstr>
    </vt:vector>
  </TitlesOfParts>
  <Company>HP</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Concept of Social Dialogue</dc:title>
  <dc:creator>Philip Nordentoft</dc:creator>
  <cp:lastModifiedBy>Jens Bundvad</cp:lastModifiedBy>
  <cp:revision>30</cp:revision>
  <dcterms:created xsi:type="dcterms:W3CDTF">2016-09-23T16:18:57Z</dcterms:created>
  <dcterms:modified xsi:type="dcterms:W3CDTF">2019-08-14T09:43:12Z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DL_sAMAccountName">
    <vt:lpwstr>pno</vt:lpwstr>
  </property>
  <property fmtid="{D5CDD505-2E9C-101B-9397-08002B2CF9AE}" pid="3" name="DL_AuthorInitials">
    <vt:lpwstr>pno</vt:lpwstr>
  </property>
  <property fmtid="{D5CDD505-2E9C-101B-9397-08002B2CF9AE}" pid="4" name="fInit">
    <vt:lpwstr>pno</vt:lpwstr>
  </property>
  <property fmtid="{D5CDD505-2E9C-101B-9397-08002B2CF9AE}" pid="5" name="fNavn">
    <vt:lpwstr>Philip Nordentoft</vt:lpwstr>
  </property>
  <property fmtid="{D5CDD505-2E9C-101B-9397-08002B2CF9AE}" pid="6" name="fAfdeling">
    <vt:lpwstr>East Africa</vt:lpwstr>
  </property>
  <property fmtid="{D5CDD505-2E9C-101B-9397-08002B2CF9AE}" pid="7" name="fEpost">
    <vt:lpwstr>pno@loftf.dk</vt:lpwstr>
  </property>
  <property fmtid="{D5CDD505-2E9C-101B-9397-08002B2CF9AE}" pid="8" name="fLogo">
    <vt:lpwstr>http://www.exformatics.com/images/logo_new.jpg</vt:lpwstr>
  </property>
  <property fmtid="{D5CDD505-2E9C-101B-9397-08002B2CF9AE}" pid="9" name="fKontor">
    <vt:lpwstr>East Africa</vt:lpwstr>
  </property>
  <property fmtid="{D5CDD505-2E9C-101B-9397-08002B2CF9AE}" pid="10" name="ContentTypeId">
    <vt:lpwstr>0x01010007270EE79A760F45A45B3BED0EC22C2C</vt:lpwstr>
  </property>
</Properties>
</file>