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5" r:id="rId4"/>
    <p:sldId id="257" r:id="rId5"/>
    <p:sldId id="258" r:id="rId6"/>
    <p:sldId id="259" r:id="rId7"/>
    <p:sldId id="290" r:id="rId8"/>
    <p:sldId id="260" r:id="rId9"/>
    <p:sldId id="261" r:id="rId10"/>
    <p:sldId id="262" r:id="rId11"/>
    <p:sldId id="291" r:id="rId12"/>
    <p:sldId id="285" r:id="rId13"/>
    <p:sldId id="288" r:id="rId14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586" autoAdjust="0"/>
    <p:restoredTop sz="86405" autoAdjust="0"/>
  </p:normalViewPr>
  <p:slideViewPr>
    <p:cSldViewPr>
      <p:cViewPr varScale="1">
        <p:scale>
          <a:sx n="171" d="100"/>
          <a:sy n="171" d="100"/>
        </p:scale>
        <p:origin x="-298" y="-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75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EACD6-7C10-4AC7-9C3C-8390E6B5B8C9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a-DK"/>
        </a:p>
      </dgm:t>
    </dgm:pt>
    <dgm:pt modelId="{4B42076A-5190-41B2-A939-BC177605DF7E}">
      <dgm:prSet phldrT="[Tekst]" custT="1"/>
      <dgm:spPr/>
      <dgm:t>
        <a:bodyPr/>
        <a:lstStyle/>
        <a:p>
          <a:r>
            <a:rPr lang="da-DK" sz="1600" b="1" dirty="0" err="1" smtClean="0"/>
            <a:t>Stake-holders</a:t>
          </a:r>
          <a:endParaRPr lang="da-DK" sz="1600" b="1" dirty="0"/>
        </a:p>
      </dgm:t>
    </dgm:pt>
    <dgm:pt modelId="{D994E27C-FDA2-4F4C-B724-50D3DF022CB5}" type="parTrans" cxnId="{FBFE9911-D420-47BD-BE53-503A3A9211C6}">
      <dgm:prSet/>
      <dgm:spPr/>
      <dgm:t>
        <a:bodyPr/>
        <a:lstStyle/>
        <a:p>
          <a:endParaRPr lang="da-DK" sz="1800"/>
        </a:p>
      </dgm:t>
    </dgm:pt>
    <dgm:pt modelId="{761AE0EF-092F-4276-AAB4-AA51F9ED6522}" type="sibTrans" cxnId="{FBFE9911-D420-47BD-BE53-503A3A9211C6}">
      <dgm:prSet/>
      <dgm:spPr/>
      <dgm:t>
        <a:bodyPr/>
        <a:lstStyle/>
        <a:p>
          <a:endParaRPr lang="da-DK" sz="1800"/>
        </a:p>
      </dgm:t>
    </dgm:pt>
    <dgm:pt modelId="{7A605836-E381-4FFA-8DA0-0216C36A488B}">
      <dgm:prSet phldrT="[Tekst]" custT="1"/>
      <dgm:spPr/>
      <dgm:t>
        <a:bodyPr/>
        <a:lstStyle/>
        <a:p>
          <a:r>
            <a:rPr lang="da-DK" sz="1000" b="1" dirty="0" smtClean="0"/>
            <a:t>Minister of </a:t>
          </a:r>
          <a:r>
            <a:rPr lang="da-DK" sz="1000" b="1" dirty="0" err="1" smtClean="0"/>
            <a:t>labour</a:t>
          </a:r>
          <a:endParaRPr lang="da-DK" sz="1000" b="1" dirty="0"/>
        </a:p>
      </dgm:t>
    </dgm:pt>
    <dgm:pt modelId="{AAE029B6-463F-4529-9372-EEB4B974BD49}" type="parTrans" cxnId="{373C4A42-6B85-4809-9B85-FE7EABB01C8D}">
      <dgm:prSet custT="1"/>
      <dgm:spPr/>
      <dgm:t>
        <a:bodyPr/>
        <a:lstStyle/>
        <a:p>
          <a:endParaRPr lang="da-DK" sz="600"/>
        </a:p>
      </dgm:t>
    </dgm:pt>
    <dgm:pt modelId="{87A000A5-6E8F-4007-A687-4ADA591105B1}" type="sibTrans" cxnId="{373C4A42-6B85-4809-9B85-FE7EABB01C8D}">
      <dgm:prSet/>
      <dgm:spPr/>
      <dgm:t>
        <a:bodyPr/>
        <a:lstStyle/>
        <a:p>
          <a:endParaRPr lang="da-DK" sz="1800"/>
        </a:p>
      </dgm:t>
    </dgm:pt>
    <dgm:pt modelId="{E79924F3-E34E-429D-9ABD-F53040AA1821}">
      <dgm:prSet phldrT="[Tekst]" custT="1"/>
      <dgm:spPr/>
      <dgm:t>
        <a:bodyPr/>
        <a:lstStyle/>
        <a:p>
          <a:r>
            <a:rPr lang="da-DK" sz="1000" b="1" dirty="0" err="1" smtClean="0"/>
            <a:t>Labour</a:t>
          </a:r>
          <a:r>
            <a:rPr lang="da-DK" sz="1000" b="1" dirty="0" smtClean="0"/>
            <a:t> </a:t>
          </a:r>
          <a:r>
            <a:rPr lang="da-DK" sz="1000" b="1" dirty="0" err="1" smtClean="0"/>
            <a:t>market</a:t>
          </a:r>
          <a:r>
            <a:rPr lang="da-DK" sz="1000" b="1" dirty="0" smtClean="0"/>
            <a:t> </a:t>
          </a:r>
          <a:r>
            <a:rPr lang="da-DK" sz="1000" b="1" dirty="0" err="1" smtClean="0"/>
            <a:t>committee</a:t>
          </a:r>
          <a:r>
            <a:rPr lang="da-DK" sz="1000" b="1" dirty="0" smtClean="0"/>
            <a:t> </a:t>
          </a:r>
          <a:r>
            <a:rPr lang="da-DK" sz="1000" b="1" dirty="0" err="1" smtClean="0"/>
            <a:t>parliament</a:t>
          </a:r>
          <a:endParaRPr lang="da-DK" sz="1000" b="1" dirty="0"/>
        </a:p>
      </dgm:t>
    </dgm:pt>
    <dgm:pt modelId="{4B9804A5-65F2-4741-B370-1D371D22CD6F}" type="parTrans" cxnId="{DE194D07-C9FE-401D-9ACB-7B3EEB9F7CFF}">
      <dgm:prSet custT="1"/>
      <dgm:spPr/>
      <dgm:t>
        <a:bodyPr/>
        <a:lstStyle/>
        <a:p>
          <a:endParaRPr lang="da-DK" sz="600"/>
        </a:p>
      </dgm:t>
    </dgm:pt>
    <dgm:pt modelId="{06B28AE3-2309-4D6A-BE0F-BBB02C5A1A87}" type="sibTrans" cxnId="{DE194D07-C9FE-401D-9ACB-7B3EEB9F7CFF}">
      <dgm:prSet/>
      <dgm:spPr/>
      <dgm:t>
        <a:bodyPr/>
        <a:lstStyle/>
        <a:p>
          <a:endParaRPr lang="da-DK" sz="1800"/>
        </a:p>
      </dgm:t>
    </dgm:pt>
    <dgm:pt modelId="{10FC3D8D-239A-4536-9E79-3E6342309C9D}">
      <dgm:prSet phldrT="[Tekst]" custT="1"/>
      <dgm:spPr/>
      <dgm:t>
        <a:bodyPr/>
        <a:lstStyle/>
        <a:p>
          <a:r>
            <a:rPr lang="da-DK" sz="1000" b="1" dirty="0" smtClean="0"/>
            <a:t>Union </a:t>
          </a:r>
          <a:r>
            <a:rPr lang="da-DK" sz="1000" b="1" dirty="0" err="1" smtClean="0"/>
            <a:t>members</a:t>
          </a:r>
          <a:endParaRPr lang="da-DK" sz="1000" b="1" dirty="0"/>
        </a:p>
      </dgm:t>
    </dgm:pt>
    <dgm:pt modelId="{5ED911D8-2943-4A36-B643-1A4E73827E7C}" type="parTrans" cxnId="{49C00FE0-9386-465F-B0C4-CC03401CEB0D}">
      <dgm:prSet custT="1"/>
      <dgm:spPr/>
      <dgm:t>
        <a:bodyPr/>
        <a:lstStyle/>
        <a:p>
          <a:endParaRPr lang="da-DK" sz="600"/>
        </a:p>
      </dgm:t>
    </dgm:pt>
    <dgm:pt modelId="{B185E140-54DB-4D6B-BCDA-746CFF992589}" type="sibTrans" cxnId="{49C00FE0-9386-465F-B0C4-CC03401CEB0D}">
      <dgm:prSet/>
      <dgm:spPr/>
      <dgm:t>
        <a:bodyPr/>
        <a:lstStyle/>
        <a:p>
          <a:endParaRPr lang="da-DK" sz="1800"/>
        </a:p>
      </dgm:t>
    </dgm:pt>
    <dgm:pt modelId="{A3FFBB8C-74F5-45E7-925F-BFBA6D78C418}">
      <dgm:prSet phldrT="[Tekst]" custT="1"/>
      <dgm:spPr/>
      <dgm:t>
        <a:bodyPr/>
        <a:lstStyle/>
        <a:p>
          <a:r>
            <a:rPr lang="da-DK" sz="1000" b="1" dirty="0" err="1" smtClean="0"/>
            <a:t>Affiliates</a:t>
          </a:r>
          <a:r>
            <a:rPr lang="da-DK" sz="1000" b="1" dirty="0" smtClean="0"/>
            <a:t> of National Trade Union Center</a:t>
          </a:r>
          <a:endParaRPr lang="da-DK" sz="1000" b="1" dirty="0"/>
        </a:p>
      </dgm:t>
    </dgm:pt>
    <dgm:pt modelId="{F31BB197-1514-4CDA-BBF2-36964245A9B1}" type="parTrans" cxnId="{497A1228-867B-40BF-A3B7-DE8F6555C1D6}">
      <dgm:prSet custT="1"/>
      <dgm:spPr/>
      <dgm:t>
        <a:bodyPr/>
        <a:lstStyle/>
        <a:p>
          <a:endParaRPr lang="da-DK" sz="600"/>
        </a:p>
      </dgm:t>
    </dgm:pt>
    <dgm:pt modelId="{C395B633-EF60-4160-A376-9E522353C494}" type="sibTrans" cxnId="{497A1228-867B-40BF-A3B7-DE8F6555C1D6}">
      <dgm:prSet/>
      <dgm:spPr/>
      <dgm:t>
        <a:bodyPr/>
        <a:lstStyle/>
        <a:p>
          <a:endParaRPr lang="da-DK" sz="1800"/>
        </a:p>
      </dgm:t>
    </dgm:pt>
    <dgm:pt modelId="{B58C0529-1908-45C6-8FA0-9A1B29D33959}">
      <dgm:prSet phldrT="[Tekst]" custT="1"/>
      <dgm:spPr/>
      <dgm:t>
        <a:bodyPr/>
        <a:lstStyle/>
        <a:p>
          <a:r>
            <a:rPr lang="da-DK" sz="1000" b="1" dirty="0" err="1" smtClean="0"/>
            <a:t>Unaffiliated</a:t>
          </a:r>
          <a:r>
            <a:rPr lang="da-DK" sz="1000" b="1" dirty="0" smtClean="0"/>
            <a:t> </a:t>
          </a:r>
          <a:r>
            <a:rPr lang="da-DK" sz="1000" b="1" dirty="0" err="1" smtClean="0"/>
            <a:t>companies</a:t>
          </a:r>
          <a:endParaRPr lang="da-DK" sz="1000" b="1" dirty="0"/>
        </a:p>
      </dgm:t>
    </dgm:pt>
    <dgm:pt modelId="{24F93E11-8ED1-40ED-BCD0-82794338D025}" type="parTrans" cxnId="{45B435B2-7141-46A5-9B48-69927AE4C57A}">
      <dgm:prSet custT="1"/>
      <dgm:spPr/>
      <dgm:t>
        <a:bodyPr/>
        <a:lstStyle/>
        <a:p>
          <a:endParaRPr lang="da-DK" sz="600"/>
        </a:p>
      </dgm:t>
    </dgm:pt>
    <dgm:pt modelId="{1AC2E5EB-4913-4D11-8FB9-ACF5B1D2821A}" type="sibTrans" cxnId="{45B435B2-7141-46A5-9B48-69927AE4C57A}">
      <dgm:prSet/>
      <dgm:spPr/>
      <dgm:t>
        <a:bodyPr/>
        <a:lstStyle/>
        <a:p>
          <a:endParaRPr lang="da-DK" sz="1800"/>
        </a:p>
      </dgm:t>
    </dgm:pt>
    <dgm:pt modelId="{FC053509-5736-4182-820D-356778ADCCE7}">
      <dgm:prSet phldrT="[Tekst]" custT="1"/>
      <dgm:spPr/>
      <dgm:t>
        <a:bodyPr/>
        <a:lstStyle/>
        <a:p>
          <a:r>
            <a:rPr lang="da-DK" sz="1000" b="1" dirty="0" err="1" smtClean="0"/>
            <a:t>Community</a:t>
          </a:r>
          <a:endParaRPr lang="da-DK" sz="1000" b="1" dirty="0"/>
        </a:p>
      </dgm:t>
    </dgm:pt>
    <dgm:pt modelId="{DB10DA77-B7FF-4200-8D2C-D76316B509BC}" type="parTrans" cxnId="{A0BCD92F-BEE8-4F51-BAB9-5AE048938B4D}">
      <dgm:prSet custT="1"/>
      <dgm:spPr/>
      <dgm:t>
        <a:bodyPr/>
        <a:lstStyle/>
        <a:p>
          <a:endParaRPr lang="da-DK" sz="600"/>
        </a:p>
      </dgm:t>
    </dgm:pt>
    <dgm:pt modelId="{3C02FFEC-06C5-4379-844A-47A21D72EC79}" type="sibTrans" cxnId="{A0BCD92F-BEE8-4F51-BAB9-5AE048938B4D}">
      <dgm:prSet/>
      <dgm:spPr/>
      <dgm:t>
        <a:bodyPr/>
        <a:lstStyle/>
        <a:p>
          <a:endParaRPr lang="da-DK" sz="1800"/>
        </a:p>
      </dgm:t>
    </dgm:pt>
    <dgm:pt modelId="{4E27CAAF-C17C-4D54-AF4F-92B9BC549156}">
      <dgm:prSet phldrT="[Tekst]" custT="1"/>
      <dgm:spPr/>
      <dgm:t>
        <a:bodyPr/>
        <a:lstStyle/>
        <a:p>
          <a:r>
            <a:rPr lang="da-DK" sz="1000" b="1" dirty="0" smtClean="0"/>
            <a:t>The media</a:t>
          </a:r>
          <a:endParaRPr lang="da-DK" sz="1000" b="1" dirty="0"/>
        </a:p>
      </dgm:t>
    </dgm:pt>
    <dgm:pt modelId="{CE67C698-6162-4540-BF73-1319AB83EFCA}" type="parTrans" cxnId="{50A30898-77B0-4AB4-9492-DDBD383C3739}">
      <dgm:prSet custT="1"/>
      <dgm:spPr/>
      <dgm:t>
        <a:bodyPr/>
        <a:lstStyle/>
        <a:p>
          <a:endParaRPr lang="da-DK" sz="600"/>
        </a:p>
      </dgm:t>
    </dgm:pt>
    <dgm:pt modelId="{30550863-E967-4F60-821A-416093C2596F}" type="sibTrans" cxnId="{50A30898-77B0-4AB4-9492-DDBD383C3739}">
      <dgm:prSet/>
      <dgm:spPr/>
      <dgm:t>
        <a:bodyPr/>
        <a:lstStyle/>
        <a:p>
          <a:endParaRPr lang="da-DK" sz="1800"/>
        </a:p>
      </dgm:t>
    </dgm:pt>
    <dgm:pt modelId="{C65EE795-2EC0-425E-9E1A-F54BAEAA9B37}">
      <dgm:prSet phldrT="[Tekst]" custT="1"/>
      <dgm:spPr/>
      <dgm:t>
        <a:bodyPr/>
        <a:lstStyle/>
        <a:p>
          <a:r>
            <a:rPr lang="da-DK" sz="1000" b="1" dirty="0" err="1" smtClean="0"/>
            <a:t>Ministry</a:t>
          </a:r>
          <a:r>
            <a:rPr lang="da-DK" sz="1000" b="1" dirty="0" smtClean="0"/>
            <a:t> civil </a:t>
          </a:r>
          <a:r>
            <a:rPr lang="da-DK" sz="1000" b="1" dirty="0" err="1" smtClean="0"/>
            <a:t>servants</a:t>
          </a:r>
          <a:endParaRPr lang="da-DK" sz="1000" b="1" dirty="0"/>
        </a:p>
      </dgm:t>
    </dgm:pt>
    <dgm:pt modelId="{8B22AEBD-8537-4F9A-8643-991A107DA42B}" type="parTrans" cxnId="{AFDAA615-A4F1-493C-A4B3-881FEBB70F31}">
      <dgm:prSet custT="1"/>
      <dgm:spPr/>
      <dgm:t>
        <a:bodyPr/>
        <a:lstStyle/>
        <a:p>
          <a:endParaRPr lang="da-DK" sz="1200"/>
        </a:p>
      </dgm:t>
    </dgm:pt>
    <dgm:pt modelId="{8960DA32-9EE0-4ABD-A50E-17FD4ECE120C}" type="sibTrans" cxnId="{AFDAA615-A4F1-493C-A4B3-881FEBB70F31}">
      <dgm:prSet/>
      <dgm:spPr/>
      <dgm:t>
        <a:bodyPr/>
        <a:lstStyle/>
        <a:p>
          <a:endParaRPr lang="da-DK" sz="1400"/>
        </a:p>
      </dgm:t>
    </dgm:pt>
    <dgm:pt modelId="{B2B8A577-6A16-4505-AE14-32C701FC1F81}">
      <dgm:prSet phldrT="[Tekst]" custT="1"/>
      <dgm:spPr/>
      <dgm:t>
        <a:bodyPr/>
        <a:lstStyle/>
        <a:p>
          <a:r>
            <a:rPr lang="da-DK" sz="1000" b="1" dirty="0" err="1" smtClean="0"/>
            <a:t>Political</a:t>
          </a:r>
          <a:r>
            <a:rPr lang="da-DK" sz="1000" b="1" dirty="0" smtClean="0"/>
            <a:t> parties</a:t>
          </a:r>
          <a:endParaRPr lang="da-DK" sz="1000" b="1" dirty="0"/>
        </a:p>
      </dgm:t>
    </dgm:pt>
    <dgm:pt modelId="{BA3B7AC1-4DDC-40E3-A9AB-F80826D3FBB8}" type="parTrans" cxnId="{7F3F3245-EDB7-4B2B-809D-A5DA7A8725E9}">
      <dgm:prSet custT="1"/>
      <dgm:spPr/>
      <dgm:t>
        <a:bodyPr/>
        <a:lstStyle/>
        <a:p>
          <a:endParaRPr lang="da-DK" sz="1200"/>
        </a:p>
      </dgm:t>
    </dgm:pt>
    <dgm:pt modelId="{94072593-A42C-4BE8-8E33-E62E197A746B}" type="sibTrans" cxnId="{7F3F3245-EDB7-4B2B-809D-A5DA7A8725E9}">
      <dgm:prSet/>
      <dgm:spPr/>
      <dgm:t>
        <a:bodyPr/>
        <a:lstStyle/>
        <a:p>
          <a:endParaRPr lang="da-DK" sz="1400"/>
        </a:p>
      </dgm:t>
    </dgm:pt>
    <dgm:pt modelId="{2EBBE054-086E-4613-B1FD-E01793693B10}">
      <dgm:prSet phldrT="[Tekst]" custT="1"/>
      <dgm:spPr/>
      <dgm:t>
        <a:bodyPr/>
        <a:lstStyle/>
        <a:p>
          <a:r>
            <a:rPr lang="da-DK" sz="1000" b="1" dirty="0" err="1" smtClean="0"/>
            <a:t>Affiliates</a:t>
          </a:r>
          <a:r>
            <a:rPr lang="da-DK" sz="1000" b="1" dirty="0" smtClean="0"/>
            <a:t> of </a:t>
          </a:r>
          <a:r>
            <a:rPr lang="da-DK" sz="1000" b="1" dirty="0" err="1" smtClean="0"/>
            <a:t>Employers</a:t>
          </a:r>
          <a:r>
            <a:rPr lang="da-DK" sz="1000" b="1" dirty="0" smtClean="0"/>
            <a:t> Federation</a:t>
          </a:r>
          <a:endParaRPr lang="da-DK" sz="1000" b="1" dirty="0"/>
        </a:p>
      </dgm:t>
    </dgm:pt>
    <dgm:pt modelId="{4122AF75-3AAE-4110-BC22-8D5DF1EB6FA1}" type="parTrans" cxnId="{E1001FFC-CCA0-4A1A-AF9C-522D7F7BE301}">
      <dgm:prSet custT="1"/>
      <dgm:spPr/>
      <dgm:t>
        <a:bodyPr/>
        <a:lstStyle/>
        <a:p>
          <a:endParaRPr lang="da-DK" sz="1200"/>
        </a:p>
      </dgm:t>
    </dgm:pt>
    <dgm:pt modelId="{3E962E5E-E7B4-46A4-BAE9-C48B2154BC77}" type="sibTrans" cxnId="{E1001FFC-CCA0-4A1A-AF9C-522D7F7BE301}">
      <dgm:prSet/>
      <dgm:spPr/>
      <dgm:t>
        <a:bodyPr/>
        <a:lstStyle/>
        <a:p>
          <a:endParaRPr lang="da-DK" sz="1400"/>
        </a:p>
      </dgm:t>
    </dgm:pt>
    <dgm:pt modelId="{96ADFA36-398E-4300-B8BF-8FA9403D0093}">
      <dgm:prSet phldrT="[Tekst]" custT="1"/>
      <dgm:spPr/>
      <dgm:t>
        <a:bodyPr/>
        <a:lstStyle/>
        <a:p>
          <a:r>
            <a:rPr lang="da-DK" sz="1000" b="1" dirty="0" err="1" smtClean="0"/>
            <a:t>Workers</a:t>
          </a:r>
          <a:endParaRPr lang="da-DK" sz="1000" b="1" dirty="0"/>
        </a:p>
      </dgm:t>
    </dgm:pt>
    <dgm:pt modelId="{402B6351-8F1F-45C6-A887-32440C61D119}" type="parTrans" cxnId="{DAD4BDE2-104F-4DA9-9DC8-EEC9CD191FB2}">
      <dgm:prSet custT="1"/>
      <dgm:spPr/>
      <dgm:t>
        <a:bodyPr/>
        <a:lstStyle/>
        <a:p>
          <a:endParaRPr lang="da-DK" sz="1200"/>
        </a:p>
      </dgm:t>
    </dgm:pt>
    <dgm:pt modelId="{8D61220B-FCFC-4BFA-91F3-12E850093FC4}" type="sibTrans" cxnId="{DAD4BDE2-104F-4DA9-9DC8-EEC9CD191FB2}">
      <dgm:prSet/>
      <dgm:spPr/>
      <dgm:t>
        <a:bodyPr/>
        <a:lstStyle/>
        <a:p>
          <a:endParaRPr lang="da-DK" sz="1400"/>
        </a:p>
      </dgm:t>
    </dgm:pt>
    <dgm:pt modelId="{4ABC7F01-99BE-4557-BBBA-083E3EB285FE}" type="pres">
      <dgm:prSet presAssocID="{DC9EACD6-7C10-4AC7-9C3C-8390E6B5B8C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273FBB88-5996-4EE0-8295-383B372D5FA7}" type="pres">
      <dgm:prSet presAssocID="{4B42076A-5190-41B2-A939-BC177605DF7E}" presName="centerShape" presStyleLbl="node0" presStyleIdx="0" presStyleCnt="1" custScaleX="169679" custScaleY="176077"/>
      <dgm:spPr/>
      <dgm:t>
        <a:bodyPr/>
        <a:lstStyle/>
        <a:p>
          <a:endParaRPr lang="da-DK"/>
        </a:p>
      </dgm:t>
    </dgm:pt>
    <dgm:pt modelId="{F562C2C8-7529-49D3-AD1B-BD4CF66EBCE9}" type="pres">
      <dgm:prSet presAssocID="{AAE029B6-463F-4529-9372-EEB4B974BD49}" presName="parTrans" presStyleLbl="sibTrans2D1" presStyleIdx="0" presStyleCnt="11"/>
      <dgm:spPr/>
      <dgm:t>
        <a:bodyPr/>
        <a:lstStyle/>
        <a:p>
          <a:endParaRPr lang="da-DK"/>
        </a:p>
      </dgm:t>
    </dgm:pt>
    <dgm:pt modelId="{D72C2851-A1C8-4788-A713-5F5F065EDE85}" type="pres">
      <dgm:prSet presAssocID="{AAE029B6-463F-4529-9372-EEB4B974BD49}" presName="connectorText" presStyleLbl="sibTrans2D1" presStyleIdx="0" presStyleCnt="11"/>
      <dgm:spPr/>
      <dgm:t>
        <a:bodyPr/>
        <a:lstStyle/>
        <a:p>
          <a:endParaRPr lang="da-DK"/>
        </a:p>
      </dgm:t>
    </dgm:pt>
    <dgm:pt modelId="{F27D02F8-F148-40B3-9906-3E74237AC533}" type="pres">
      <dgm:prSet presAssocID="{7A605836-E381-4FFA-8DA0-0216C36A488B}" presName="node" presStyleLbl="node1" presStyleIdx="0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56AF144-0EAB-4849-9549-20504DF9553F}" type="pres">
      <dgm:prSet presAssocID="{8B22AEBD-8537-4F9A-8643-991A107DA42B}" presName="parTrans" presStyleLbl="sibTrans2D1" presStyleIdx="1" presStyleCnt="11"/>
      <dgm:spPr/>
      <dgm:t>
        <a:bodyPr/>
        <a:lstStyle/>
        <a:p>
          <a:endParaRPr lang="da-DK"/>
        </a:p>
      </dgm:t>
    </dgm:pt>
    <dgm:pt modelId="{69026703-F608-48F6-B143-4E4524ABA086}" type="pres">
      <dgm:prSet presAssocID="{8B22AEBD-8537-4F9A-8643-991A107DA42B}" presName="connectorText" presStyleLbl="sibTrans2D1" presStyleIdx="1" presStyleCnt="11"/>
      <dgm:spPr/>
      <dgm:t>
        <a:bodyPr/>
        <a:lstStyle/>
        <a:p>
          <a:endParaRPr lang="da-DK"/>
        </a:p>
      </dgm:t>
    </dgm:pt>
    <dgm:pt modelId="{131C78D0-8551-43D0-B8F2-12B4871A5C4A}" type="pres">
      <dgm:prSet presAssocID="{C65EE795-2EC0-425E-9E1A-F54BAEAA9B37}" presName="node" presStyleLbl="node1" presStyleIdx="1" presStyleCnt="11" custScaleX="137541" custScaleY="13534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292786A-E74F-40DF-9034-A121D4B4868B}" type="pres">
      <dgm:prSet presAssocID="{4B9804A5-65F2-4741-B370-1D371D22CD6F}" presName="parTrans" presStyleLbl="sibTrans2D1" presStyleIdx="2" presStyleCnt="11"/>
      <dgm:spPr/>
      <dgm:t>
        <a:bodyPr/>
        <a:lstStyle/>
        <a:p>
          <a:endParaRPr lang="da-DK"/>
        </a:p>
      </dgm:t>
    </dgm:pt>
    <dgm:pt modelId="{CB8E9BD5-A9F2-4701-B44D-B01C977A6044}" type="pres">
      <dgm:prSet presAssocID="{4B9804A5-65F2-4741-B370-1D371D22CD6F}" presName="connectorText" presStyleLbl="sibTrans2D1" presStyleIdx="2" presStyleCnt="11"/>
      <dgm:spPr/>
      <dgm:t>
        <a:bodyPr/>
        <a:lstStyle/>
        <a:p>
          <a:endParaRPr lang="da-DK"/>
        </a:p>
      </dgm:t>
    </dgm:pt>
    <dgm:pt modelId="{4DEE3760-CF34-4838-AF3F-7558348407F5}" type="pres">
      <dgm:prSet presAssocID="{E79924F3-E34E-429D-9ABD-F53040AA1821}" presName="node" presStyleLbl="node1" presStyleIdx="2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1745559-777D-40BC-AB65-FCD182BEED0A}" type="pres">
      <dgm:prSet presAssocID="{BA3B7AC1-4DDC-40E3-A9AB-F80826D3FBB8}" presName="parTrans" presStyleLbl="sibTrans2D1" presStyleIdx="3" presStyleCnt="11"/>
      <dgm:spPr/>
      <dgm:t>
        <a:bodyPr/>
        <a:lstStyle/>
        <a:p>
          <a:endParaRPr lang="da-DK"/>
        </a:p>
      </dgm:t>
    </dgm:pt>
    <dgm:pt modelId="{EEBB7425-5E4E-4132-83F3-5729D618ED82}" type="pres">
      <dgm:prSet presAssocID="{BA3B7AC1-4DDC-40E3-A9AB-F80826D3FBB8}" presName="connectorText" presStyleLbl="sibTrans2D1" presStyleIdx="3" presStyleCnt="11"/>
      <dgm:spPr/>
      <dgm:t>
        <a:bodyPr/>
        <a:lstStyle/>
        <a:p>
          <a:endParaRPr lang="da-DK"/>
        </a:p>
      </dgm:t>
    </dgm:pt>
    <dgm:pt modelId="{37951633-7371-43CB-B492-F21383921CA6}" type="pres">
      <dgm:prSet presAssocID="{B2B8A577-6A16-4505-AE14-32C701FC1F81}" presName="node" presStyleLbl="node1" presStyleIdx="3" presStyleCnt="11" custScaleX="135728" custScaleY="13525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E484930C-F648-408C-B931-F605DA314279}" type="pres">
      <dgm:prSet presAssocID="{402B6351-8F1F-45C6-A887-32440C61D119}" presName="parTrans" presStyleLbl="sibTrans2D1" presStyleIdx="4" presStyleCnt="11"/>
      <dgm:spPr/>
      <dgm:t>
        <a:bodyPr/>
        <a:lstStyle/>
        <a:p>
          <a:endParaRPr lang="da-DK"/>
        </a:p>
      </dgm:t>
    </dgm:pt>
    <dgm:pt modelId="{8EFB1E73-D0DF-4947-9E52-D1067768CF8A}" type="pres">
      <dgm:prSet presAssocID="{402B6351-8F1F-45C6-A887-32440C61D119}" presName="connectorText" presStyleLbl="sibTrans2D1" presStyleIdx="4" presStyleCnt="11"/>
      <dgm:spPr/>
      <dgm:t>
        <a:bodyPr/>
        <a:lstStyle/>
        <a:p>
          <a:endParaRPr lang="da-DK"/>
        </a:p>
      </dgm:t>
    </dgm:pt>
    <dgm:pt modelId="{C69501E4-BC3F-49E7-AD18-3159D2D71677}" type="pres">
      <dgm:prSet presAssocID="{96ADFA36-398E-4300-B8BF-8FA9403D0093}" presName="node" presStyleLbl="node1" presStyleIdx="4" presStyleCnt="11" custScaleX="135267" custScaleY="135266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231C3E2-9C53-4979-BAAF-2F52956D00AB}" type="pres">
      <dgm:prSet presAssocID="{5ED911D8-2943-4A36-B643-1A4E73827E7C}" presName="parTrans" presStyleLbl="sibTrans2D1" presStyleIdx="5" presStyleCnt="11"/>
      <dgm:spPr/>
      <dgm:t>
        <a:bodyPr/>
        <a:lstStyle/>
        <a:p>
          <a:endParaRPr lang="da-DK"/>
        </a:p>
      </dgm:t>
    </dgm:pt>
    <dgm:pt modelId="{6B030572-1841-4BA0-B9F2-7828206C7565}" type="pres">
      <dgm:prSet presAssocID="{5ED911D8-2943-4A36-B643-1A4E73827E7C}" presName="connectorText" presStyleLbl="sibTrans2D1" presStyleIdx="5" presStyleCnt="11"/>
      <dgm:spPr/>
      <dgm:t>
        <a:bodyPr/>
        <a:lstStyle/>
        <a:p>
          <a:endParaRPr lang="da-DK"/>
        </a:p>
      </dgm:t>
    </dgm:pt>
    <dgm:pt modelId="{063413B8-6C24-4C0A-911F-05BE27016D2A}" type="pres">
      <dgm:prSet presAssocID="{10FC3D8D-239A-4536-9E79-3E6342309C9D}" presName="node" presStyleLbl="node1" presStyleIdx="5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2530679-F81B-4C54-A953-B2C8A1C09EDE}" type="pres">
      <dgm:prSet presAssocID="{4122AF75-3AAE-4110-BC22-8D5DF1EB6FA1}" presName="parTrans" presStyleLbl="sibTrans2D1" presStyleIdx="6" presStyleCnt="11"/>
      <dgm:spPr/>
      <dgm:t>
        <a:bodyPr/>
        <a:lstStyle/>
        <a:p>
          <a:endParaRPr lang="da-DK"/>
        </a:p>
      </dgm:t>
    </dgm:pt>
    <dgm:pt modelId="{1D66C94E-D144-4402-B0DB-FDF285019360}" type="pres">
      <dgm:prSet presAssocID="{4122AF75-3AAE-4110-BC22-8D5DF1EB6FA1}" presName="connectorText" presStyleLbl="sibTrans2D1" presStyleIdx="6" presStyleCnt="11"/>
      <dgm:spPr/>
      <dgm:t>
        <a:bodyPr/>
        <a:lstStyle/>
        <a:p>
          <a:endParaRPr lang="da-DK"/>
        </a:p>
      </dgm:t>
    </dgm:pt>
    <dgm:pt modelId="{D2E3DBAC-DF4E-4785-B72F-F0B544111608}" type="pres">
      <dgm:prSet presAssocID="{2EBBE054-086E-4613-B1FD-E01793693B10}" presName="node" presStyleLbl="node1" presStyleIdx="6" presStyleCnt="11" custScaleX="132340" custScaleY="13234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79F7E256-3A8D-429D-B1C9-2708AD34D177}" type="pres">
      <dgm:prSet presAssocID="{F31BB197-1514-4CDA-BBF2-36964245A9B1}" presName="parTrans" presStyleLbl="sibTrans2D1" presStyleIdx="7" presStyleCnt="11"/>
      <dgm:spPr/>
      <dgm:t>
        <a:bodyPr/>
        <a:lstStyle/>
        <a:p>
          <a:endParaRPr lang="da-DK"/>
        </a:p>
      </dgm:t>
    </dgm:pt>
    <dgm:pt modelId="{687E982B-E511-4C50-8E22-6B69AEBB5D41}" type="pres">
      <dgm:prSet presAssocID="{F31BB197-1514-4CDA-BBF2-36964245A9B1}" presName="connectorText" presStyleLbl="sibTrans2D1" presStyleIdx="7" presStyleCnt="11"/>
      <dgm:spPr/>
      <dgm:t>
        <a:bodyPr/>
        <a:lstStyle/>
        <a:p>
          <a:endParaRPr lang="da-DK"/>
        </a:p>
      </dgm:t>
    </dgm:pt>
    <dgm:pt modelId="{BC52FA40-937D-461A-9282-F1336D0A542D}" type="pres">
      <dgm:prSet presAssocID="{A3FFBB8C-74F5-45E7-925F-BFBA6D78C418}" presName="node" presStyleLbl="node1" presStyleIdx="7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C6D8669-0401-4BBB-9909-81067A7C312C}" type="pres">
      <dgm:prSet presAssocID="{24F93E11-8ED1-40ED-BCD0-82794338D025}" presName="parTrans" presStyleLbl="sibTrans2D1" presStyleIdx="8" presStyleCnt="11"/>
      <dgm:spPr/>
      <dgm:t>
        <a:bodyPr/>
        <a:lstStyle/>
        <a:p>
          <a:endParaRPr lang="da-DK"/>
        </a:p>
      </dgm:t>
    </dgm:pt>
    <dgm:pt modelId="{7DE3E727-ADAB-45C4-AF07-3B91FD118465}" type="pres">
      <dgm:prSet presAssocID="{24F93E11-8ED1-40ED-BCD0-82794338D025}" presName="connectorText" presStyleLbl="sibTrans2D1" presStyleIdx="8" presStyleCnt="11"/>
      <dgm:spPr/>
      <dgm:t>
        <a:bodyPr/>
        <a:lstStyle/>
        <a:p>
          <a:endParaRPr lang="da-DK"/>
        </a:p>
      </dgm:t>
    </dgm:pt>
    <dgm:pt modelId="{D26CE015-CA98-496F-AC06-C7A5EB935FF2}" type="pres">
      <dgm:prSet presAssocID="{B58C0529-1908-45C6-8FA0-9A1B29D33959}" presName="node" presStyleLbl="node1" presStyleIdx="8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82368354-AE6D-4B74-BA3D-75FF4210BDE3}" type="pres">
      <dgm:prSet presAssocID="{DB10DA77-B7FF-4200-8D2C-D76316B509BC}" presName="parTrans" presStyleLbl="sibTrans2D1" presStyleIdx="9" presStyleCnt="11"/>
      <dgm:spPr/>
      <dgm:t>
        <a:bodyPr/>
        <a:lstStyle/>
        <a:p>
          <a:endParaRPr lang="da-DK"/>
        </a:p>
      </dgm:t>
    </dgm:pt>
    <dgm:pt modelId="{139D67C4-0832-4EA8-B1E4-AF9AEED7896D}" type="pres">
      <dgm:prSet presAssocID="{DB10DA77-B7FF-4200-8D2C-D76316B509BC}" presName="connectorText" presStyleLbl="sibTrans2D1" presStyleIdx="9" presStyleCnt="11"/>
      <dgm:spPr/>
      <dgm:t>
        <a:bodyPr/>
        <a:lstStyle/>
        <a:p>
          <a:endParaRPr lang="da-DK"/>
        </a:p>
      </dgm:t>
    </dgm:pt>
    <dgm:pt modelId="{3AAB7E2D-DF2B-462E-9E7B-6F5A08CA03E9}" type="pres">
      <dgm:prSet presAssocID="{FC053509-5736-4182-820D-356778ADCCE7}" presName="node" presStyleLbl="node1" presStyleIdx="9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DE8E725-993C-4C7B-B3D4-7B43425D27E0}" type="pres">
      <dgm:prSet presAssocID="{CE67C698-6162-4540-BF73-1319AB83EFCA}" presName="parTrans" presStyleLbl="sibTrans2D1" presStyleIdx="10" presStyleCnt="11"/>
      <dgm:spPr/>
      <dgm:t>
        <a:bodyPr/>
        <a:lstStyle/>
        <a:p>
          <a:endParaRPr lang="da-DK"/>
        </a:p>
      </dgm:t>
    </dgm:pt>
    <dgm:pt modelId="{9C73A3FD-04A1-47ED-9883-12DB06B27F8F}" type="pres">
      <dgm:prSet presAssocID="{CE67C698-6162-4540-BF73-1319AB83EFCA}" presName="connectorText" presStyleLbl="sibTrans2D1" presStyleIdx="10" presStyleCnt="11"/>
      <dgm:spPr/>
      <dgm:t>
        <a:bodyPr/>
        <a:lstStyle/>
        <a:p>
          <a:endParaRPr lang="da-DK"/>
        </a:p>
      </dgm:t>
    </dgm:pt>
    <dgm:pt modelId="{E00F27E1-914A-4BAD-AE3C-F3977CA630A9}" type="pres">
      <dgm:prSet presAssocID="{4E27CAAF-C17C-4D54-AF4F-92B9BC549156}" presName="node" presStyleLbl="node1" presStyleIdx="10" presStyleCnt="11" custScaleX="131402" custScaleY="131402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E801F8DB-70CF-4789-9DFC-727A81244FCC}" type="presOf" srcId="{402B6351-8F1F-45C6-A887-32440C61D119}" destId="{E484930C-F648-408C-B931-F605DA314279}" srcOrd="0" destOrd="0" presId="urn:microsoft.com/office/officeart/2005/8/layout/radial5"/>
    <dgm:cxn modelId="{432AC525-F54A-4653-B469-D98C2AFCB5CF}" type="presOf" srcId="{4122AF75-3AAE-4110-BC22-8D5DF1EB6FA1}" destId="{52530679-F81B-4C54-A953-B2C8A1C09EDE}" srcOrd="0" destOrd="0" presId="urn:microsoft.com/office/officeart/2005/8/layout/radial5"/>
    <dgm:cxn modelId="{AB3A67F4-ACCF-44DE-8F96-20E4F630038E}" type="presOf" srcId="{DB10DA77-B7FF-4200-8D2C-D76316B509BC}" destId="{139D67C4-0832-4EA8-B1E4-AF9AEED7896D}" srcOrd="1" destOrd="0" presId="urn:microsoft.com/office/officeart/2005/8/layout/radial5"/>
    <dgm:cxn modelId="{ADCF8E59-1558-46BF-8F4E-C2C8AFC78C64}" type="presOf" srcId="{4B9804A5-65F2-4741-B370-1D371D22CD6F}" destId="{CB8E9BD5-A9F2-4701-B44D-B01C977A6044}" srcOrd="1" destOrd="0" presId="urn:microsoft.com/office/officeart/2005/8/layout/radial5"/>
    <dgm:cxn modelId="{E1001FFC-CCA0-4A1A-AF9C-522D7F7BE301}" srcId="{4B42076A-5190-41B2-A939-BC177605DF7E}" destId="{2EBBE054-086E-4613-B1FD-E01793693B10}" srcOrd="6" destOrd="0" parTransId="{4122AF75-3AAE-4110-BC22-8D5DF1EB6FA1}" sibTransId="{3E962E5E-E7B4-46A4-BAE9-C48B2154BC77}"/>
    <dgm:cxn modelId="{C0447D8A-F7B4-43A7-9ED4-61C8DA5AC844}" type="presOf" srcId="{AAE029B6-463F-4529-9372-EEB4B974BD49}" destId="{F562C2C8-7529-49D3-AD1B-BD4CF66EBCE9}" srcOrd="0" destOrd="0" presId="urn:microsoft.com/office/officeart/2005/8/layout/radial5"/>
    <dgm:cxn modelId="{FBFE9911-D420-47BD-BE53-503A3A9211C6}" srcId="{DC9EACD6-7C10-4AC7-9C3C-8390E6B5B8C9}" destId="{4B42076A-5190-41B2-A939-BC177605DF7E}" srcOrd="0" destOrd="0" parTransId="{D994E27C-FDA2-4F4C-B724-50D3DF022CB5}" sibTransId="{761AE0EF-092F-4276-AAB4-AA51F9ED6522}"/>
    <dgm:cxn modelId="{95CB9FE6-5B1F-497B-9500-9DEEC2DF6BB2}" type="presOf" srcId="{CE67C698-6162-4540-BF73-1319AB83EFCA}" destId="{BDE8E725-993C-4C7B-B3D4-7B43425D27E0}" srcOrd="0" destOrd="0" presId="urn:microsoft.com/office/officeart/2005/8/layout/radial5"/>
    <dgm:cxn modelId="{373C4A42-6B85-4809-9B85-FE7EABB01C8D}" srcId="{4B42076A-5190-41B2-A939-BC177605DF7E}" destId="{7A605836-E381-4FFA-8DA0-0216C36A488B}" srcOrd="0" destOrd="0" parTransId="{AAE029B6-463F-4529-9372-EEB4B974BD49}" sibTransId="{87A000A5-6E8F-4007-A687-4ADA591105B1}"/>
    <dgm:cxn modelId="{D8A90CEF-14E8-461A-A5EA-6EE222ED996C}" type="presOf" srcId="{7A605836-E381-4FFA-8DA0-0216C36A488B}" destId="{F27D02F8-F148-40B3-9906-3E74237AC533}" srcOrd="0" destOrd="0" presId="urn:microsoft.com/office/officeart/2005/8/layout/radial5"/>
    <dgm:cxn modelId="{45B435B2-7141-46A5-9B48-69927AE4C57A}" srcId="{4B42076A-5190-41B2-A939-BC177605DF7E}" destId="{B58C0529-1908-45C6-8FA0-9A1B29D33959}" srcOrd="8" destOrd="0" parTransId="{24F93E11-8ED1-40ED-BCD0-82794338D025}" sibTransId="{1AC2E5EB-4913-4D11-8FB9-ACF5B1D2821A}"/>
    <dgm:cxn modelId="{DAD4BDE2-104F-4DA9-9DC8-EEC9CD191FB2}" srcId="{4B42076A-5190-41B2-A939-BC177605DF7E}" destId="{96ADFA36-398E-4300-B8BF-8FA9403D0093}" srcOrd="4" destOrd="0" parTransId="{402B6351-8F1F-45C6-A887-32440C61D119}" sibTransId="{8D61220B-FCFC-4BFA-91F3-12E850093FC4}"/>
    <dgm:cxn modelId="{E7432679-F4F9-442D-977D-876A71148D9E}" type="presOf" srcId="{CE67C698-6162-4540-BF73-1319AB83EFCA}" destId="{9C73A3FD-04A1-47ED-9883-12DB06B27F8F}" srcOrd="1" destOrd="0" presId="urn:microsoft.com/office/officeart/2005/8/layout/radial5"/>
    <dgm:cxn modelId="{9BE8B33C-8DDB-4A69-9099-EFE4DAF037F9}" type="presOf" srcId="{2EBBE054-086E-4613-B1FD-E01793693B10}" destId="{D2E3DBAC-DF4E-4785-B72F-F0B544111608}" srcOrd="0" destOrd="0" presId="urn:microsoft.com/office/officeart/2005/8/layout/radial5"/>
    <dgm:cxn modelId="{4810D310-B144-435F-84AD-CA3ABADF7CAB}" type="presOf" srcId="{FC053509-5736-4182-820D-356778ADCCE7}" destId="{3AAB7E2D-DF2B-462E-9E7B-6F5A08CA03E9}" srcOrd="0" destOrd="0" presId="urn:microsoft.com/office/officeart/2005/8/layout/radial5"/>
    <dgm:cxn modelId="{50A30898-77B0-4AB4-9492-DDBD383C3739}" srcId="{4B42076A-5190-41B2-A939-BC177605DF7E}" destId="{4E27CAAF-C17C-4D54-AF4F-92B9BC549156}" srcOrd="10" destOrd="0" parTransId="{CE67C698-6162-4540-BF73-1319AB83EFCA}" sibTransId="{30550863-E967-4F60-821A-416093C2596F}"/>
    <dgm:cxn modelId="{198F46C2-EDDC-431C-878F-D909CA0007F0}" type="presOf" srcId="{24F93E11-8ED1-40ED-BCD0-82794338D025}" destId="{4C6D8669-0401-4BBB-9909-81067A7C312C}" srcOrd="0" destOrd="0" presId="urn:microsoft.com/office/officeart/2005/8/layout/radial5"/>
    <dgm:cxn modelId="{17FAC10D-5AD7-4F96-A7E7-489F0FB0222A}" type="presOf" srcId="{E79924F3-E34E-429D-9ABD-F53040AA1821}" destId="{4DEE3760-CF34-4838-AF3F-7558348407F5}" srcOrd="0" destOrd="0" presId="urn:microsoft.com/office/officeart/2005/8/layout/radial5"/>
    <dgm:cxn modelId="{46990000-FAF0-47D2-8C98-8AD0B771961B}" type="presOf" srcId="{B2B8A577-6A16-4505-AE14-32C701FC1F81}" destId="{37951633-7371-43CB-B492-F21383921CA6}" srcOrd="0" destOrd="0" presId="urn:microsoft.com/office/officeart/2005/8/layout/radial5"/>
    <dgm:cxn modelId="{FB0422B3-3711-4FD1-B038-25B8E2FEAD6F}" type="presOf" srcId="{DB10DA77-B7FF-4200-8D2C-D76316B509BC}" destId="{82368354-AE6D-4B74-BA3D-75FF4210BDE3}" srcOrd="0" destOrd="0" presId="urn:microsoft.com/office/officeart/2005/8/layout/radial5"/>
    <dgm:cxn modelId="{B51D3D71-2633-4A05-9A96-21C8154D66B6}" type="presOf" srcId="{F31BB197-1514-4CDA-BBF2-36964245A9B1}" destId="{79F7E256-3A8D-429D-B1C9-2708AD34D177}" srcOrd="0" destOrd="0" presId="urn:microsoft.com/office/officeart/2005/8/layout/radial5"/>
    <dgm:cxn modelId="{5EB604F2-143A-45A9-A129-40B88D814200}" type="presOf" srcId="{5ED911D8-2943-4A36-B643-1A4E73827E7C}" destId="{A231C3E2-9C53-4979-BAAF-2F52956D00AB}" srcOrd="0" destOrd="0" presId="urn:microsoft.com/office/officeart/2005/8/layout/radial5"/>
    <dgm:cxn modelId="{AFDAA615-A4F1-493C-A4B3-881FEBB70F31}" srcId="{4B42076A-5190-41B2-A939-BC177605DF7E}" destId="{C65EE795-2EC0-425E-9E1A-F54BAEAA9B37}" srcOrd="1" destOrd="0" parTransId="{8B22AEBD-8537-4F9A-8643-991A107DA42B}" sibTransId="{8960DA32-9EE0-4ABD-A50E-17FD4ECE120C}"/>
    <dgm:cxn modelId="{D841E41A-D8E5-4A47-9E12-3A19644A5AFB}" type="presOf" srcId="{402B6351-8F1F-45C6-A887-32440C61D119}" destId="{8EFB1E73-D0DF-4947-9E52-D1067768CF8A}" srcOrd="1" destOrd="0" presId="urn:microsoft.com/office/officeart/2005/8/layout/radial5"/>
    <dgm:cxn modelId="{C65BC2F0-AD3E-44FF-B8AE-ADBE824E127E}" type="presOf" srcId="{BA3B7AC1-4DDC-40E3-A9AB-F80826D3FBB8}" destId="{EEBB7425-5E4E-4132-83F3-5729D618ED82}" srcOrd="1" destOrd="0" presId="urn:microsoft.com/office/officeart/2005/8/layout/radial5"/>
    <dgm:cxn modelId="{F1595129-F172-415C-AAF2-0D0C383BBFE6}" type="presOf" srcId="{4B42076A-5190-41B2-A939-BC177605DF7E}" destId="{273FBB88-5996-4EE0-8295-383B372D5FA7}" srcOrd="0" destOrd="0" presId="urn:microsoft.com/office/officeart/2005/8/layout/radial5"/>
    <dgm:cxn modelId="{91E0A678-0679-4ED9-B2F1-5D905E98DB5E}" type="presOf" srcId="{C65EE795-2EC0-425E-9E1A-F54BAEAA9B37}" destId="{131C78D0-8551-43D0-B8F2-12B4871A5C4A}" srcOrd="0" destOrd="0" presId="urn:microsoft.com/office/officeart/2005/8/layout/radial5"/>
    <dgm:cxn modelId="{363A0EB3-BC96-4709-88F7-70505A408561}" type="presOf" srcId="{4122AF75-3AAE-4110-BC22-8D5DF1EB6FA1}" destId="{1D66C94E-D144-4402-B0DB-FDF285019360}" srcOrd="1" destOrd="0" presId="urn:microsoft.com/office/officeart/2005/8/layout/radial5"/>
    <dgm:cxn modelId="{C6B50C7B-1BB7-4322-937F-4E082F49AAB0}" type="presOf" srcId="{F31BB197-1514-4CDA-BBF2-36964245A9B1}" destId="{687E982B-E511-4C50-8E22-6B69AEBB5D41}" srcOrd="1" destOrd="0" presId="urn:microsoft.com/office/officeart/2005/8/layout/radial5"/>
    <dgm:cxn modelId="{DE194D07-C9FE-401D-9ACB-7B3EEB9F7CFF}" srcId="{4B42076A-5190-41B2-A939-BC177605DF7E}" destId="{E79924F3-E34E-429D-9ABD-F53040AA1821}" srcOrd="2" destOrd="0" parTransId="{4B9804A5-65F2-4741-B370-1D371D22CD6F}" sibTransId="{06B28AE3-2309-4D6A-BE0F-BBB02C5A1A87}"/>
    <dgm:cxn modelId="{51D556A1-8460-4584-9E64-E91F7444A86E}" type="presOf" srcId="{A3FFBB8C-74F5-45E7-925F-BFBA6D78C418}" destId="{BC52FA40-937D-461A-9282-F1336D0A542D}" srcOrd="0" destOrd="0" presId="urn:microsoft.com/office/officeart/2005/8/layout/radial5"/>
    <dgm:cxn modelId="{FC3B7B3E-DF45-4536-A630-3F7A20A49ACD}" type="presOf" srcId="{10FC3D8D-239A-4536-9E79-3E6342309C9D}" destId="{063413B8-6C24-4C0A-911F-05BE27016D2A}" srcOrd="0" destOrd="0" presId="urn:microsoft.com/office/officeart/2005/8/layout/radial5"/>
    <dgm:cxn modelId="{A8A0756A-CB80-488B-8211-87717D08EDAB}" type="presOf" srcId="{DC9EACD6-7C10-4AC7-9C3C-8390E6B5B8C9}" destId="{4ABC7F01-99BE-4557-BBBA-083E3EB285FE}" srcOrd="0" destOrd="0" presId="urn:microsoft.com/office/officeart/2005/8/layout/radial5"/>
    <dgm:cxn modelId="{A0BCD92F-BEE8-4F51-BAB9-5AE048938B4D}" srcId="{4B42076A-5190-41B2-A939-BC177605DF7E}" destId="{FC053509-5736-4182-820D-356778ADCCE7}" srcOrd="9" destOrd="0" parTransId="{DB10DA77-B7FF-4200-8D2C-D76316B509BC}" sibTransId="{3C02FFEC-06C5-4379-844A-47A21D72EC79}"/>
    <dgm:cxn modelId="{379D3548-FD10-4AE5-BAE3-8460BEEDFC7D}" type="presOf" srcId="{4B9804A5-65F2-4741-B370-1D371D22CD6F}" destId="{9292786A-E74F-40DF-9034-A121D4B4868B}" srcOrd="0" destOrd="0" presId="urn:microsoft.com/office/officeart/2005/8/layout/radial5"/>
    <dgm:cxn modelId="{E5038B2E-C895-4855-9184-F16C0A780F34}" type="presOf" srcId="{8B22AEBD-8537-4F9A-8643-991A107DA42B}" destId="{69026703-F608-48F6-B143-4E4524ABA086}" srcOrd="1" destOrd="0" presId="urn:microsoft.com/office/officeart/2005/8/layout/radial5"/>
    <dgm:cxn modelId="{103EB4C0-05B0-498E-82FE-E2C6A29CC08B}" type="presOf" srcId="{5ED911D8-2943-4A36-B643-1A4E73827E7C}" destId="{6B030572-1841-4BA0-B9F2-7828206C7565}" srcOrd="1" destOrd="0" presId="urn:microsoft.com/office/officeart/2005/8/layout/radial5"/>
    <dgm:cxn modelId="{1B0F2A53-3F07-43E4-BB6A-0CB88C2B1822}" type="presOf" srcId="{4E27CAAF-C17C-4D54-AF4F-92B9BC549156}" destId="{E00F27E1-914A-4BAD-AE3C-F3977CA630A9}" srcOrd="0" destOrd="0" presId="urn:microsoft.com/office/officeart/2005/8/layout/radial5"/>
    <dgm:cxn modelId="{F6D51199-7FA9-4074-91C8-CDDE1B4B47FB}" type="presOf" srcId="{B58C0529-1908-45C6-8FA0-9A1B29D33959}" destId="{D26CE015-CA98-496F-AC06-C7A5EB935FF2}" srcOrd="0" destOrd="0" presId="urn:microsoft.com/office/officeart/2005/8/layout/radial5"/>
    <dgm:cxn modelId="{497A1228-867B-40BF-A3B7-DE8F6555C1D6}" srcId="{4B42076A-5190-41B2-A939-BC177605DF7E}" destId="{A3FFBB8C-74F5-45E7-925F-BFBA6D78C418}" srcOrd="7" destOrd="0" parTransId="{F31BB197-1514-4CDA-BBF2-36964245A9B1}" sibTransId="{C395B633-EF60-4160-A376-9E522353C494}"/>
    <dgm:cxn modelId="{49C00FE0-9386-465F-B0C4-CC03401CEB0D}" srcId="{4B42076A-5190-41B2-A939-BC177605DF7E}" destId="{10FC3D8D-239A-4536-9E79-3E6342309C9D}" srcOrd="5" destOrd="0" parTransId="{5ED911D8-2943-4A36-B643-1A4E73827E7C}" sibTransId="{B185E140-54DB-4D6B-BCDA-746CFF992589}"/>
    <dgm:cxn modelId="{9832BA0D-8290-4CF0-9B7B-EC3FC71EB48E}" type="presOf" srcId="{8B22AEBD-8537-4F9A-8643-991A107DA42B}" destId="{156AF144-0EAB-4849-9549-20504DF9553F}" srcOrd="0" destOrd="0" presId="urn:microsoft.com/office/officeart/2005/8/layout/radial5"/>
    <dgm:cxn modelId="{804A67B5-9F7D-4A68-B4D4-7D8421E6372E}" type="presOf" srcId="{BA3B7AC1-4DDC-40E3-A9AB-F80826D3FBB8}" destId="{01745559-777D-40BC-AB65-FCD182BEED0A}" srcOrd="0" destOrd="0" presId="urn:microsoft.com/office/officeart/2005/8/layout/radial5"/>
    <dgm:cxn modelId="{A10544C0-56AB-4F67-B2E7-BDD01443F90F}" type="presOf" srcId="{24F93E11-8ED1-40ED-BCD0-82794338D025}" destId="{7DE3E727-ADAB-45C4-AF07-3B91FD118465}" srcOrd="1" destOrd="0" presId="urn:microsoft.com/office/officeart/2005/8/layout/radial5"/>
    <dgm:cxn modelId="{825050B1-F18B-4999-BCD5-5591378AB944}" type="presOf" srcId="{96ADFA36-398E-4300-B8BF-8FA9403D0093}" destId="{C69501E4-BC3F-49E7-AD18-3159D2D71677}" srcOrd="0" destOrd="0" presId="urn:microsoft.com/office/officeart/2005/8/layout/radial5"/>
    <dgm:cxn modelId="{34EF900F-6227-448D-9F7B-0D40DF286161}" type="presOf" srcId="{AAE029B6-463F-4529-9372-EEB4B974BD49}" destId="{D72C2851-A1C8-4788-A713-5F5F065EDE85}" srcOrd="1" destOrd="0" presId="urn:microsoft.com/office/officeart/2005/8/layout/radial5"/>
    <dgm:cxn modelId="{7F3F3245-EDB7-4B2B-809D-A5DA7A8725E9}" srcId="{4B42076A-5190-41B2-A939-BC177605DF7E}" destId="{B2B8A577-6A16-4505-AE14-32C701FC1F81}" srcOrd="3" destOrd="0" parTransId="{BA3B7AC1-4DDC-40E3-A9AB-F80826D3FBB8}" sibTransId="{94072593-A42C-4BE8-8E33-E62E197A746B}"/>
    <dgm:cxn modelId="{E0E16835-9385-417E-9C86-90A965B20DCA}" type="presParOf" srcId="{4ABC7F01-99BE-4557-BBBA-083E3EB285FE}" destId="{273FBB88-5996-4EE0-8295-383B372D5FA7}" srcOrd="0" destOrd="0" presId="urn:microsoft.com/office/officeart/2005/8/layout/radial5"/>
    <dgm:cxn modelId="{FBEFCA4F-19F2-4CAC-B06A-7C3F4BC5AF9D}" type="presParOf" srcId="{4ABC7F01-99BE-4557-BBBA-083E3EB285FE}" destId="{F562C2C8-7529-49D3-AD1B-BD4CF66EBCE9}" srcOrd="1" destOrd="0" presId="urn:microsoft.com/office/officeart/2005/8/layout/radial5"/>
    <dgm:cxn modelId="{EEA75184-27BA-476D-8066-A5BE2AF9D111}" type="presParOf" srcId="{F562C2C8-7529-49D3-AD1B-BD4CF66EBCE9}" destId="{D72C2851-A1C8-4788-A713-5F5F065EDE85}" srcOrd="0" destOrd="0" presId="urn:microsoft.com/office/officeart/2005/8/layout/radial5"/>
    <dgm:cxn modelId="{A61BE00D-F1CD-418E-984B-929D30654DB9}" type="presParOf" srcId="{4ABC7F01-99BE-4557-BBBA-083E3EB285FE}" destId="{F27D02F8-F148-40B3-9906-3E74237AC533}" srcOrd="2" destOrd="0" presId="urn:microsoft.com/office/officeart/2005/8/layout/radial5"/>
    <dgm:cxn modelId="{67A50162-C124-4A58-A582-AF14A5DEF1FB}" type="presParOf" srcId="{4ABC7F01-99BE-4557-BBBA-083E3EB285FE}" destId="{156AF144-0EAB-4849-9549-20504DF9553F}" srcOrd="3" destOrd="0" presId="urn:microsoft.com/office/officeart/2005/8/layout/radial5"/>
    <dgm:cxn modelId="{8CD568F8-C70F-4D7A-83C7-794FA1E246BC}" type="presParOf" srcId="{156AF144-0EAB-4849-9549-20504DF9553F}" destId="{69026703-F608-48F6-B143-4E4524ABA086}" srcOrd="0" destOrd="0" presId="urn:microsoft.com/office/officeart/2005/8/layout/radial5"/>
    <dgm:cxn modelId="{5CF3804C-2013-4F45-9BD2-7CF3B31FF6D3}" type="presParOf" srcId="{4ABC7F01-99BE-4557-BBBA-083E3EB285FE}" destId="{131C78D0-8551-43D0-B8F2-12B4871A5C4A}" srcOrd="4" destOrd="0" presId="urn:microsoft.com/office/officeart/2005/8/layout/radial5"/>
    <dgm:cxn modelId="{971BB692-C0AE-4608-9AD9-F6F9C60B0605}" type="presParOf" srcId="{4ABC7F01-99BE-4557-BBBA-083E3EB285FE}" destId="{9292786A-E74F-40DF-9034-A121D4B4868B}" srcOrd="5" destOrd="0" presId="urn:microsoft.com/office/officeart/2005/8/layout/radial5"/>
    <dgm:cxn modelId="{9AC1D8FA-DD7E-4636-AF83-2D33554E6A58}" type="presParOf" srcId="{9292786A-E74F-40DF-9034-A121D4B4868B}" destId="{CB8E9BD5-A9F2-4701-B44D-B01C977A6044}" srcOrd="0" destOrd="0" presId="urn:microsoft.com/office/officeart/2005/8/layout/radial5"/>
    <dgm:cxn modelId="{64BEDF4A-8C39-43D7-9471-AF3532B4640F}" type="presParOf" srcId="{4ABC7F01-99BE-4557-BBBA-083E3EB285FE}" destId="{4DEE3760-CF34-4838-AF3F-7558348407F5}" srcOrd="6" destOrd="0" presId="urn:microsoft.com/office/officeart/2005/8/layout/radial5"/>
    <dgm:cxn modelId="{4111D992-554E-44A0-8F8C-AE12870972F7}" type="presParOf" srcId="{4ABC7F01-99BE-4557-BBBA-083E3EB285FE}" destId="{01745559-777D-40BC-AB65-FCD182BEED0A}" srcOrd="7" destOrd="0" presId="urn:microsoft.com/office/officeart/2005/8/layout/radial5"/>
    <dgm:cxn modelId="{D7E556EE-AC6C-4D70-A6F5-EA4173F6D1A8}" type="presParOf" srcId="{01745559-777D-40BC-AB65-FCD182BEED0A}" destId="{EEBB7425-5E4E-4132-83F3-5729D618ED82}" srcOrd="0" destOrd="0" presId="urn:microsoft.com/office/officeart/2005/8/layout/radial5"/>
    <dgm:cxn modelId="{20F0DBDF-3252-4478-8A6E-CEA55A4C4268}" type="presParOf" srcId="{4ABC7F01-99BE-4557-BBBA-083E3EB285FE}" destId="{37951633-7371-43CB-B492-F21383921CA6}" srcOrd="8" destOrd="0" presId="urn:microsoft.com/office/officeart/2005/8/layout/radial5"/>
    <dgm:cxn modelId="{47678EDE-74F9-4766-802D-F8DE8CCFA8E7}" type="presParOf" srcId="{4ABC7F01-99BE-4557-BBBA-083E3EB285FE}" destId="{E484930C-F648-408C-B931-F605DA314279}" srcOrd="9" destOrd="0" presId="urn:microsoft.com/office/officeart/2005/8/layout/radial5"/>
    <dgm:cxn modelId="{91F90573-8C53-468D-80E0-FF00C5CA25CA}" type="presParOf" srcId="{E484930C-F648-408C-B931-F605DA314279}" destId="{8EFB1E73-D0DF-4947-9E52-D1067768CF8A}" srcOrd="0" destOrd="0" presId="urn:microsoft.com/office/officeart/2005/8/layout/radial5"/>
    <dgm:cxn modelId="{FDDD29EC-AEE6-45F8-B772-8335B4B48E4E}" type="presParOf" srcId="{4ABC7F01-99BE-4557-BBBA-083E3EB285FE}" destId="{C69501E4-BC3F-49E7-AD18-3159D2D71677}" srcOrd="10" destOrd="0" presId="urn:microsoft.com/office/officeart/2005/8/layout/radial5"/>
    <dgm:cxn modelId="{6E95C65A-6AD6-4A30-A840-978B292DD472}" type="presParOf" srcId="{4ABC7F01-99BE-4557-BBBA-083E3EB285FE}" destId="{A231C3E2-9C53-4979-BAAF-2F52956D00AB}" srcOrd="11" destOrd="0" presId="urn:microsoft.com/office/officeart/2005/8/layout/radial5"/>
    <dgm:cxn modelId="{606E4B86-6C2A-4538-B870-36A00D12FFF2}" type="presParOf" srcId="{A231C3E2-9C53-4979-BAAF-2F52956D00AB}" destId="{6B030572-1841-4BA0-B9F2-7828206C7565}" srcOrd="0" destOrd="0" presId="urn:microsoft.com/office/officeart/2005/8/layout/radial5"/>
    <dgm:cxn modelId="{E68F3E87-5C50-4723-9215-7AE569FA2D04}" type="presParOf" srcId="{4ABC7F01-99BE-4557-BBBA-083E3EB285FE}" destId="{063413B8-6C24-4C0A-911F-05BE27016D2A}" srcOrd="12" destOrd="0" presId="urn:microsoft.com/office/officeart/2005/8/layout/radial5"/>
    <dgm:cxn modelId="{4EB0355E-9B5F-4E2C-98B8-61F2C6B8A320}" type="presParOf" srcId="{4ABC7F01-99BE-4557-BBBA-083E3EB285FE}" destId="{52530679-F81B-4C54-A953-B2C8A1C09EDE}" srcOrd="13" destOrd="0" presId="urn:microsoft.com/office/officeart/2005/8/layout/radial5"/>
    <dgm:cxn modelId="{010B2637-B70B-4F39-B18A-2D8A9FFBC0E7}" type="presParOf" srcId="{52530679-F81B-4C54-A953-B2C8A1C09EDE}" destId="{1D66C94E-D144-4402-B0DB-FDF285019360}" srcOrd="0" destOrd="0" presId="urn:microsoft.com/office/officeart/2005/8/layout/radial5"/>
    <dgm:cxn modelId="{FBB065ED-C768-4102-B352-FCCC12421135}" type="presParOf" srcId="{4ABC7F01-99BE-4557-BBBA-083E3EB285FE}" destId="{D2E3DBAC-DF4E-4785-B72F-F0B544111608}" srcOrd="14" destOrd="0" presId="urn:microsoft.com/office/officeart/2005/8/layout/radial5"/>
    <dgm:cxn modelId="{E7B7F617-C4E2-4F77-8C1D-DA7DF9506B91}" type="presParOf" srcId="{4ABC7F01-99BE-4557-BBBA-083E3EB285FE}" destId="{79F7E256-3A8D-429D-B1C9-2708AD34D177}" srcOrd="15" destOrd="0" presId="urn:microsoft.com/office/officeart/2005/8/layout/radial5"/>
    <dgm:cxn modelId="{56D17657-F683-4DED-8F86-902A5C7E5514}" type="presParOf" srcId="{79F7E256-3A8D-429D-B1C9-2708AD34D177}" destId="{687E982B-E511-4C50-8E22-6B69AEBB5D41}" srcOrd="0" destOrd="0" presId="urn:microsoft.com/office/officeart/2005/8/layout/radial5"/>
    <dgm:cxn modelId="{BB8848CE-CBBD-4176-99B9-2B28F95C5675}" type="presParOf" srcId="{4ABC7F01-99BE-4557-BBBA-083E3EB285FE}" destId="{BC52FA40-937D-461A-9282-F1336D0A542D}" srcOrd="16" destOrd="0" presId="urn:microsoft.com/office/officeart/2005/8/layout/radial5"/>
    <dgm:cxn modelId="{73D3A895-B7FB-4184-B4D3-606ECB06990B}" type="presParOf" srcId="{4ABC7F01-99BE-4557-BBBA-083E3EB285FE}" destId="{4C6D8669-0401-4BBB-9909-81067A7C312C}" srcOrd="17" destOrd="0" presId="urn:microsoft.com/office/officeart/2005/8/layout/radial5"/>
    <dgm:cxn modelId="{907D4E29-3AA1-45DE-A13C-65876FA6BDB8}" type="presParOf" srcId="{4C6D8669-0401-4BBB-9909-81067A7C312C}" destId="{7DE3E727-ADAB-45C4-AF07-3B91FD118465}" srcOrd="0" destOrd="0" presId="urn:microsoft.com/office/officeart/2005/8/layout/radial5"/>
    <dgm:cxn modelId="{78F413A7-C6F2-4026-B46C-E08FEA568113}" type="presParOf" srcId="{4ABC7F01-99BE-4557-BBBA-083E3EB285FE}" destId="{D26CE015-CA98-496F-AC06-C7A5EB935FF2}" srcOrd="18" destOrd="0" presId="urn:microsoft.com/office/officeart/2005/8/layout/radial5"/>
    <dgm:cxn modelId="{7462FF8F-8225-4230-8257-E2C5E97C51D9}" type="presParOf" srcId="{4ABC7F01-99BE-4557-BBBA-083E3EB285FE}" destId="{82368354-AE6D-4B74-BA3D-75FF4210BDE3}" srcOrd="19" destOrd="0" presId="urn:microsoft.com/office/officeart/2005/8/layout/radial5"/>
    <dgm:cxn modelId="{8124A3C9-880B-4EEA-BAD5-C509EA9305A7}" type="presParOf" srcId="{82368354-AE6D-4B74-BA3D-75FF4210BDE3}" destId="{139D67C4-0832-4EA8-B1E4-AF9AEED7896D}" srcOrd="0" destOrd="0" presId="urn:microsoft.com/office/officeart/2005/8/layout/radial5"/>
    <dgm:cxn modelId="{917BBE88-B5DD-4AEE-BE90-DF8693DD4297}" type="presParOf" srcId="{4ABC7F01-99BE-4557-BBBA-083E3EB285FE}" destId="{3AAB7E2D-DF2B-462E-9E7B-6F5A08CA03E9}" srcOrd="20" destOrd="0" presId="urn:microsoft.com/office/officeart/2005/8/layout/radial5"/>
    <dgm:cxn modelId="{3D8BC93F-7DB4-4339-A93E-355FBA648836}" type="presParOf" srcId="{4ABC7F01-99BE-4557-BBBA-083E3EB285FE}" destId="{BDE8E725-993C-4C7B-B3D4-7B43425D27E0}" srcOrd="21" destOrd="0" presId="urn:microsoft.com/office/officeart/2005/8/layout/radial5"/>
    <dgm:cxn modelId="{46474FA9-3496-4D53-912D-AD298E0CB04B}" type="presParOf" srcId="{BDE8E725-993C-4C7B-B3D4-7B43425D27E0}" destId="{9C73A3FD-04A1-47ED-9883-12DB06B27F8F}" srcOrd="0" destOrd="0" presId="urn:microsoft.com/office/officeart/2005/8/layout/radial5"/>
    <dgm:cxn modelId="{F8E431DF-086B-43C6-85B7-EEB9FDB0E4A5}" type="presParOf" srcId="{4ABC7F01-99BE-4557-BBBA-083E3EB285FE}" destId="{E00F27E1-914A-4BAD-AE3C-F3977CA630A9}" srcOrd="22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00537D-2C0E-4026-A1A0-B6B488596C8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1A4AFB93-15EB-4023-B18A-2544B8EFAC6A}">
      <dgm:prSet phldrT="[Tekst]" custT="1"/>
      <dgm:spPr/>
      <dgm:t>
        <a:bodyPr/>
        <a:lstStyle/>
        <a:p>
          <a:r>
            <a:rPr lang="da-DK" sz="1200" b="1" dirty="0" smtClean="0"/>
            <a:t>Joint </a:t>
          </a:r>
          <a:r>
            <a:rPr lang="da-DK" sz="1200" b="1" dirty="0" err="1" smtClean="0"/>
            <a:t>analysis</a:t>
          </a:r>
          <a:r>
            <a:rPr lang="da-DK" sz="1200" b="1" dirty="0" smtClean="0"/>
            <a:t> of </a:t>
          </a:r>
          <a:r>
            <a:rPr lang="da-DK" sz="1200" b="1" dirty="0" err="1" smtClean="0"/>
            <a:t>chosen</a:t>
          </a:r>
          <a:r>
            <a:rPr lang="da-DK" sz="1200" b="1" dirty="0" smtClean="0"/>
            <a:t> problem</a:t>
          </a:r>
          <a:endParaRPr lang="da-DK" sz="1200" b="1" dirty="0"/>
        </a:p>
      </dgm:t>
    </dgm:pt>
    <dgm:pt modelId="{7B866AD7-D4B9-44CD-9E1E-3E3CE6498584}" type="parTrans" cxnId="{10D20640-4AAA-42FC-B6F2-7F6EB00283E3}">
      <dgm:prSet/>
      <dgm:spPr/>
      <dgm:t>
        <a:bodyPr/>
        <a:lstStyle/>
        <a:p>
          <a:endParaRPr lang="da-DK"/>
        </a:p>
      </dgm:t>
    </dgm:pt>
    <dgm:pt modelId="{F8830276-E65C-4D91-8CE9-BDD83E4D3852}" type="sibTrans" cxnId="{10D20640-4AAA-42FC-B6F2-7F6EB00283E3}">
      <dgm:prSet/>
      <dgm:spPr/>
      <dgm:t>
        <a:bodyPr/>
        <a:lstStyle/>
        <a:p>
          <a:endParaRPr lang="da-DK"/>
        </a:p>
      </dgm:t>
    </dgm:pt>
    <dgm:pt modelId="{651DE97E-958C-4574-8722-A6F41B86C4F4}">
      <dgm:prSet phldrT="[Tekst]" custT="1"/>
      <dgm:spPr/>
      <dgm:t>
        <a:bodyPr/>
        <a:lstStyle/>
        <a:p>
          <a:r>
            <a:rPr lang="da-DK" sz="1200" b="1" dirty="0" err="1" smtClean="0"/>
            <a:t>Assumptions</a:t>
          </a:r>
          <a:endParaRPr lang="da-DK" sz="1200" b="1" dirty="0"/>
        </a:p>
      </dgm:t>
    </dgm:pt>
    <dgm:pt modelId="{9434C143-663F-42FA-86E7-456B9D75F931}" type="sibTrans" cxnId="{6486608F-A148-4832-BBDE-A190A4FACC4F}">
      <dgm:prSet/>
      <dgm:spPr/>
      <dgm:t>
        <a:bodyPr/>
        <a:lstStyle/>
        <a:p>
          <a:endParaRPr lang="da-DK"/>
        </a:p>
      </dgm:t>
    </dgm:pt>
    <dgm:pt modelId="{C132AC94-6393-48FE-A238-407D2EA918AA}" type="parTrans" cxnId="{6486608F-A148-4832-BBDE-A190A4FACC4F}">
      <dgm:prSet/>
      <dgm:spPr/>
      <dgm:t>
        <a:bodyPr/>
        <a:lstStyle/>
        <a:p>
          <a:endParaRPr lang="da-DK"/>
        </a:p>
      </dgm:t>
    </dgm:pt>
    <dgm:pt modelId="{FB52A990-5624-436E-B264-110DFCB9E17B}">
      <dgm:prSet phldrT="[Tekst]" custT="1"/>
      <dgm:spPr/>
      <dgm:t>
        <a:bodyPr/>
        <a:lstStyle/>
        <a:p>
          <a:r>
            <a:rPr lang="da-DK" sz="1200" b="1" dirty="0" err="1" smtClean="0"/>
            <a:t>Ownership</a:t>
          </a:r>
          <a:r>
            <a:rPr lang="da-DK" sz="1200" b="1" dirty="0" smtClean="0"/>
            <a:t> and </a:t>
          </a:r>
          <a:r>
            <a:rPr lang="da-DK" sz="1200" b="1" dirty="0" err="1" smtClean="0"/>
            <a:t>beneficiaries</a:t>
          </a:r>
          <a:endParaRPr lang="da-DK" sz="1200" b="1" dirty="0"/>
        </a:p>
      </dgm:t>
    </dgm:pt>
    <dgm:pt modelId="{C52E181A-4197-4F96-9CB9-B85B271DF82F}" type="sibTrans" cxnId="{86D543AB-5CA5-41A0-A7A0-0DFF195E3CB3}">
      <dgm:prSet/>
      <dgm:spPr/>
      <dgm:t>
        <a:bodyPr/>
        <a:lstStyle/>
        <a:p>
          <a:endParaRPr lang="da-DK"/>
        </a:p>
      </dgm:t>
    </dgm:pt>
    <dgm:pt modelId="{B04508B5-4E9A-409E-80E1-40839892285E}" type="parTrans" cxnId="{86D543AB-5CA5-41A0-A7A0-0DFF195E3CB3}">
      <dgm:prSet/>
      <dgm:spPr/>
      <dgm:t>
        <a:bodyPr/>
        <a:lstStyle/>
        <a:p>
          <a:endParaRPr lang="da-DK"/>
        </a:p>
      </dgm:t>
    </dgm:pt>
    <dgm:pt modelId="{2C8EA659-CE80-4B60-ABF2-9ACF404A49A0}">
      <dgm:prSet phldrT="[Tekst]" custT="1"/>
      <dgm:spPr/>
      <dgm:t>
        <a:bodyPr/>
        <a:lstStyle/>
        <a:p>
          <a:r>
            <a:rPr lang="da-DK" sz="1200" b="1" dirty="0" err="1" smtClean="0"/>
            <a:t>Concrete</a:t>
          </a:r>
          <a:r>
            <a:rPr lang="da-DK" sz="1200" b="1" dirty="0" smtClean="0"/>
            <a:t> steps to </a:t>
          </a:r>
          <a:r>
            <a:rPr lang="da-DK" sz="1200" b="1" dirty="0" err="1" smtClean="0"/>
            <a:t>achieve</a:t>
          </a:r>
          <a:r>
            <a:rPr lang="da-DK" sz="1200" b="1" dirty="0" smtClean="0"/>
            <a:t> </a:t>
          </a:r>
          <a:r>
            <a:rPr lang="da-DK" sz="1200" b="1" dirty="0" err="1" smtClean="0"/>
            <a:t>change</a:t>
          </a:r>
          <a:endParaRPr lang="da-DK" sz="1200" b="1" dirty="0"/>
        </a:p>
      </dgm:t>
    </dgm:pt>
    <dgm:pt modelId="{5C5FAD87-BCA9-45CA-AEF3-4CAD8E5D0F78}" type="parTrans" cxnId="{618D2B2C-A920-4DC9-86CF-C684F832023D}">
      <dgm:prSet/>
      <dgm:spPr/>
      <dgm:t>
        <a:bodyPr/>
        <a:lstStyle/>
        <a:p>
          <a:endParaRPr lang="da-DK"/>
        </a:p>
      </dgm:t>
    </dgm:pt>
    <dgm:pt modelId="{258EF722-F99E-4AA3-889D-476A23FA74E4}" type="sibTrans" cxnId="{618D2B2C-A920-4DC9-86CF-C684F832023D}">
      <dgm:prSet/>
      <dgm:spPr/>
      <dgm:t>
        <a:bodyPr/>
        <a:lstStyle/>
        <a:p>
          <a:endParaRPr lang="da-DK"/>
        </a:p>
      </dgm:t>
    </dgm:pt>
    <dgm:pt modelId="{689D877A-8400-41A2-B3CB-1604B6BC7B84}">
      <dgm:prSet phldrT="[Tekst]" custT="1"/>
      <dgm:spPr/>
      <dgm:t>
        <a:bodyPr/>
        <a:lstStyle/>
        <a:p>
          <a:r>
            <a:rPr lang="da-DK" sz="1200" b="1" dirty="0" err="1" smtClean="0"/>
            <a:t>Stakeholder</a:t>
          </a:r>
          <a:r>
            <a:rPr lang="da-DK" sz="1200" b="1" dirty="0" smtClean="0"/>
            <a:t> </a:t>
          </a:r>
          <a:r>
            <a:rPr lang="da-DK" sz="1200" b="1" dirty="0" err="1" smtClean="0"/>
            <a:t>analysis</a:t>
          </a:r>
          <a:r>
            <a:rPr lang="da-DK" sz="1200" b="1" dirty="0" smtClean="0"/>
            <a:t/>
          </a:r>
          <a:br>
            <a:rPr lang="da-DK" sz="1200" b="1" dirty="0" smtClean="0"/>
          </a:br>
          <a:r>
            <a:rPr lang="da-DK" sz="1200" b="1" dirty="0" smtClean="0"/>
            <a:t>Supporters and opponents</a:t>
          </a:r>
          <a:endParaRPr lang="da-DK" sz="1200" b="1" dirty="0"/>
        </a:p>
      </dgm:t>
    </dgm:pt>
    <dgm:pt modelId="{FC11925B-8697-426E-982E-D0733968A22D}" type="parTrans" cxnId="{33D3AA62-E131-4376-8EBF-2A05984E96F2}">
      <dgm:prSet/>
      <dgm:spPr/>
      <dgm:t>
        <a:bodyPr/>
        <a:lstStyle/>
        <a:p>
          <a:endParaRPr lang="da-DK"/>
        </a:p>
      </dgm:t>
    </dgm:pt>
    <dgm:pt modelId="{99B6056F-34FD-426C-AADD-3097E9AB0507}" type="sibTrans" cxnId="{33D3AA62-E131-4376-8EBF-2A05984E96F2}">
      <dgm:prSet/>
      <dgm:spPr/>
      <dgm:t>
        <a:bodyPr/>
        <a:lstStyle/>
        <a:p>
          <a:endParaRPr lang="da-DK"/>
        </a:p>
      </dgm:t>
    </dgm:pt>
    <dgm:pt modelId="{557D1EA5-A33F-45C7-B6D1-13BF55867896}" type="pres">
      <dgm:prSet presAssocID="{1E00537D-2C0E-4026-A1A0-B6B488596C8B}" presName="Name0" presStyleCnt="0">
        <dgm:presLayoutVars>
          <dgm:dir/>
          <dgm:resizeHandles val="exact"/>
        </dgm:presLayoutVars>
      </dgm:prSet>
      <dgm:spPr/>
    </dgm:pt>
    <dgm:pt modelId="{01BB83FD-BEB9-4475-A78E-26361F2EC489}" type="pres">
      <dgm:prSet presAssocID="{1A4AFB93-15EB-4023-B18A-2544B8EFAC6A}" presName="parTxOnly" presStyleLbl="node1" presStyleIdx="0" presStyleCnt="5" custScaleY="10028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7D4F26B-8032-4575-8444-EAC9883AE719}" type="pres">
      <dgm:prSet presAssocID="{F8830276-E65C-4D91-8CE9-BDD83E4D3852}" presName="parSpace" presStyleCnt="0"/>
      <dgm:spPr/>
    </dgm:pt>
    <dgm:pt modelId="{6156EEFB-396B-4A7A-B73D-C78D0EC673E4}" type="pres">
      <dgm:prSet presAssocID="{FB52A990-5624-436E-B264-110DFCB9E17B}" presName="parTxOnly" presStyleLbl="node1" presStyleIdx="1" presStyleCnt="5" custScaleY="10028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D81BC47-A7E8-4DAB-B25B-D97FA7157F39}" type="pres">
      <dgm:prSet presAssocID="{C52E181A-4197-4F96-9CB9-B85B271DF82F}" presName="parSpace" presStyleCnt="0"/>
      <dgm:spPr/>
    </dgm:pt>
    <dgm:pt modelId="{696CF497-CF52-41AF-8BCE-F28BF432DB8C}" type="pres">
      <dgm:prSet presAssocID="{689D877A-8400-41A2-B3CB-1604B6BC7B84}" presName="parTxOnly" presStyleLbl="node1" presStyleIdx="2" presStyleCnt="5" custScaleY="10448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2EABC21B-337D-4A7A-A63E-20C450AA206C}" type="pres">
      <dgm:prSet presAssocID="{99B6056F-34FD-426C-AADD-3097E9AB0507}" presName="parSpace" presStyleCnt="0"/>
      <dgm:spPr/>
    </dgm:pt>
    <dgm:pt modelId="{6EB9D887-B4A5-44E5-ACFC-2FBEDB6F8C15}" type="pres">
      <dgm:prSet presAssocID="{2C8EA659-CE80-4B60-ABF2-9ACF404A49A0}" presName="parTxOnly" presStyleLbl="node1" presStyleIdx="3" presStyleCnt="5" custScaleY="10448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9076F438-3BB7-40EA-BF02-7E418CB2416E}" type="pres">
      <dgm:prSet presAssocID="{258EF722-F99E-4AA3-889D-476A23FA74E4}" presName="parSpace" presStyleCnt="0"/>
      <dgm:spPr/>
    </dgm:pt>
    <dgm:pt modelId="{1DC7F35B-1B2C-4D3F-ACE5-A97BA7B3C49B}" type="pres">
      <dgm:prSet presAssocID="{651DE97E-958C-4574-8722-A6F41B86C4F4}" presName="parTxOnly" presStyleLbl="node1" presStyleIdx="4" presStyleCnt="5" custScaleY="10028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5E359D4D-24FE-4E77-BC37-20AFBC309B0B}" type="presOf" srcId="{689D877A-8400-41A2-B3CB-1604B6BC7B84}" destId="{696CF497-CF52-41AF-8BCE-F28BF432DB8C}" srcOrd="0" destOrd="0" presId="urn:microsoft.com/office/officeart/2005/8/layout/hChevron3"/>
    <dgm:cxn modelId="{33D3AA62-E131-4376-8EBF-2A05984E96F2}" srcId="{1E00537D-2C0E-4026-A1A0-B6B488596C8B}" destId="{689D877A-8400-41A2-B3CB-1604B6BC7B84}" srcOrd="2" destOrd="0" parTransId="{FC11925B-8697-426E-982E-D0733968A22D}" sibTransId="{99B6056F-34FD-426C-AADD-3097E9AB0507}"/>
    <dgm:cxn modelId="{10D20640-4AAA-42FC-B6F2-7F6EB00283E3}" srcId="{1E00537D-2C0E-4026-A1A0-B6B488596C8B}" destId="{1A4AFB93-15EB-4023-B18A-2544B8EFAC6A}" srcOrd="0" destOrd="0" parTransId="{7B866AD7-D4B9-44CD-9E1E-3E3CE6498584}" sibTransId="{F8830276-E65C-4D91-8CE9-BDD83E4D3852}"/>
    <dgm:cxn modelId="{11C329A0-2819-40A0-826D-003138724B8B}" type="presOf" srcId="{FB52A990-5624-436E-B264-110DFCB9E17B}" destId="{6156EEFB-396B-4A7A-B73D-C78D0EC673E4}" srcOrd="0" destOrd="0" presId="urn:microsoft.com/office/officeart/2005/8/layout/hChevron3"/>
    <dgm:cxn modelId="{86D543AB-5CA5-41A0-A7A0-0DFF195E3CB3}" srcId="{1E00537D-2C0E-4026-A1A0-B6B488596C8B}" destId="{FB52A990-5624-436E-B264-110DFCB9E17B}" srcOrd="1" destOrd="0" parTransId="{B04508B5-4E9A-409E-80E1-40839892285E}" sibTransId="{C52E181A-4197-4F96-9CB9-B85B271DF82F}"/>
    <dgm:cxn modelId="{06E3D9B1-CA3C-41F7-A268-2EC5676B467E}" type="presOf" srcId="{2C8EA659-CE80-4B60-ABF2-9ACF404A49A0}" destId="{6EB9D887-B4A5-44E5-ACFC-2FBEDB6F8C15}" srcOrd="0" destOrd="0" presId="urn:microsoft.com/office/officeart/2005/8/layout/hChevron3"/>
    <dgm:cxn modelId="{24D2ADF7-339E-45CE-8E06-446217FEC552}" type="presOf" srcId="{1E00537D-2C0E-4026-A1A0-B6B488596C8B}" destId="{557D1EA5-A33F-45C7-B6D1-13BF55867896}" srcOrd="0" destOrd="0" presId="urn:microsoft.com/office/officeart/2005/8/layout/hChevron3"/>
    <dgm:cxn modelId="{618D2B2C-A920-4DC9-86CF-C684F832023D}" srcId="{1E00537D-2C0E-4026-A1A0-B6B488596C8B}" destId="{2C8EA659-CE80-4B60-ABF2-9ACF404A49A0}" srcOrd="3" destOrd="0" parTransId="{5C5FAD87-BCA9-45CA-AEF3-4CAD8E5D0F78}" sibTransId="{258EF722-F99E-4AA3-889D-476A23FA74E4}"/>
    <dgm:cxn modelId="{C781E175-C91D-43C3-80E1-EBFF798E25AB}" type="presOf" srcId="{651DE97E-958C-4574-8722-A6F41B86C4F4}" destId="{1DC7F35B-1B2C-4D3F-ACE5-A97BA7B3C49B}" srcOrd="0" destOrd="0" presId="urn:microsoft.com/office/officeart/2005/8/layout/hChevron3"/>
    <dgm:cxn modelId="{C408AEFC-36D3-48E2-8778-8C6138655916}" type="presOf" srcId="{1A4AFB93-15EB-4023-B18A-2544B8EFAC6A}" destId="{01BB83FD-BEB9-4475-A78E-26361F2EC489}" srcOrd="0" destOrd="0" presId="urn:microsoft.com/office/officeart/2005/8/layout/hChevron3"/>
    <dgm:cxn modelId="{6486608F-A148-4832-BBDE-A190A4FACC4F}" srcId="{1E00537D-2C0E-4026-A1A0-B6B488596C8B}" destId="{651DE97E-958C-4574-8722-A6F41B86C4F4}" srcOrd="4" destOrd="0" parTransId="{C132AC94-6393-48FE-A238-407D2EA918AA}" sibTransId="{9434C143-663F-42FA-86E7-456B9D75F931}"/>
    <dgm:cxn modelId="{93D9EFB6-1F5E-4FA4-8077-AE4AF6310D4B}" type="presParOf" srcId="{557D1EA5-A33F-45C7-B6D1-13BF55867896}" destId="{01BB83FD-BEB9-4475-A78E-26361F2EC489}" srcOrd="0" destOrd="0" presId="urn:microsoft.com/office/officeart/2005/8/layout/hChevron3"/>
    <dgm:cxn modelId="{53E96F5F-8536-45B3-BBE7-7CDBC4B15CCE}" type="presParOf" srcId="{557D1EA5-A33F-45C7-B6D1-13BF55867896}" destId="{D7D4F26B-8032-4575-8444-EAC9883AE719}" srcOrd="1" destOrd="0" presId="urn:microsoft.com/office/officeart/2005/8/layout/hChevron3"/>
    <dgm:cxn modelId="{F371C8F1-D879-447E-BAE6-5AA11B4AEFE2}" type="presParOf" srcId="{557D1EA5-A33F-45C7-B6D1-13BF55867896}" destId="{6156EEFB-396B-4A7A-B73D-C78D0EC673E4}" srcOrd="2" destOrd="0" presId="urn:microsoft.com/office/officeart/2005/8/layout/hChevron3"/>
    <dgm:cxn modelId="{C2A46E5B-513F-45C3-95A1-0523887379A8}" type="presParOf" srcId="{557D1EA5-A33F-45C7-B6D1-13BF55867896}" destId="{CD81BC47-A7E8-4DAB-B25B-D97FA7157F39}" srcOrd="3" destOrd="0" presId="urn:microsoft.com/office/officeart/2005/8/layout/hChevron3"/>
    <dgm:cxn modelId="{4C53750B-24F1-46DE-AA1E-043D108A34D7}" type="presParOf" srcId="{557D1EA5-A33F-45C7-B6D1-13BF55867896}" destId="{696CF497-CF52-41AF-8BCE-F28BF432DB8C}" srcOrd="4" destOrd="0" presId="urn:microsoft.com/office/officeart/2005/8/layout/hChevron3"/>
    <dgm:cxn modelId="{B4D4D224-9842-480F-A61D-21E24449C2F5}" type="presParOf" srcId="{557D1EA5-A33F-45C7-B6D1-13BF55867896}" destId="{2EABC21B-337D-4A7A-A63E-20C450AA206C}" srcOrd="5" destOrd="0" presId="urn:microsoft.com/office/officeart/2005/8/layout/hChevron3"/>
    <dgm:cxn modelId="{9A48BD09-8169-4CEF-8B54-9950DBD17C87}" type="presParOf" srcId="{557D1EA5-A33F-45C7-B6D1-13BF55867896}" destId="{6EB9D887-B4A5-44E5-ACFC-2FBEDB6F8C15}" srcOrd="6" destOrd="0" presId="urn:microsoft.com/office/officeart/2005/8/layout/hChevron3"/>
    <dgm:cxn modelId="{DA9C2E41-D8D5-4D5D-88AE-9A4DD3FAB127}" type="presParOf" srcId="{557D1EA5-A33F-45C7-B6D1-13BF55867896}" destId="{9076F438-3BB7-40EA-BF02-7E418CB2416E}" srcOrd="7" destOrd="0" presId="urn:microsoft.com/office/officeart/2005/8/layout/hChevron3"/>
    <dgm:cxn modelId="{E4527640-C31A-44E7-B887-1254C10339A1}" type="presParOf" srcId="{557D1EA5-A33F-45C7-B6D1-13BF55867896}" destId="{1DC7F35B-1B2C-4D3F-ACE5-A97BA7B3C49B}" srcOrd="8" destOrd="0" presId="urn:microsoft.com/office/officeart/2005/8/layout/hChevron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00537D-2C0E-4026-A1A0-B6B488596C8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B52A990-5624-436E-B264-110DFCB9E17B}">
      <dgm:prSet phldrT="[Tekst]" custT="1"/>
      <dgm:spPr/>
      <dgm:t>
        <a:bodyPr/>
        <a:lstStyle/>
        <a:p>
          <a:r>
            <a:rPr lang="da-DK" sz="1200" b="1" dirty="0"/>
            <a:t>Action plan</a:t>
          </a:r>
          <a:br>
            <a:rPr lang="da-DK" sz="1200" b="1" dirty="0"/>
          </a:br>
          <a:r>
            <a:rPr lang="da-DK" sz="1200" b="1" dirty="0" err="1"/>
            <a:t>Who</a:t>
          </a:r>
          <a:r>
            <a:rPr lang="da-DK" sz="1200" b="1" dirty="0"/>
            <a:t> </a:t>
          </a:r>
          <a:r>
            <a:rPr lang="da-DK" sz="1200" b="1" dirty="0" err="1"/>
            <a:t>does</a:t>
          </a:r>
          <a:r>
            <a:rPr lang="da-DK" sz="1200" b="1" dirty="0"/>
            <a:t> </a:t>
          </a:r>
          <a:r>
            <a:rPr lang="da-DK" sz="1200" b="1" dirty="0" err="1"/>
            <a:t>what</a:t>
          </a:r>
          <a:r>
            <a:rPr lang="da-DK" sz="1200" b="1" dirty="0"/>
            <a:t>, </a:t>
          </a:r>
          <a:r>
            <a:rPr lang="da-DK" sz="1200" b="1" dirty="0" err="1" smtClean="0"/>
            <a:t>when</a:t>
          </a:r>
          <a:r>
            <a:rPr lang="da-DK" sz="1200" b="1" dirty="0" smtClean="0"/>
            <a:t>?</a:t>
          </a:r>
          <a:endParaRPr lang="da-DK" sz="1200" b="1" dirty="0"/>
        </a:p>
      </dgm:t>
    </dgm:pt>
    <dgm:pt modelId="{B04508B5-4E9A-409E-80E1-40839892285E}" type="parTrans" cxnId="{86D543AB-5CA5-41A0-A7A0-0DFF195E3CB3}">
      <dgm:prSet/>
      <dgm:spPr/>
      <dgm:t>
        <a:bodyPr/>
        <a:lstStyle/>
        <a:p>
          <a:endParaRPr lang="da-DK"/>
        </a:p>
      </dgm:t>
    </dgm:pt>
    <dgm:pt modelId="{C52E181A-4197-4F96-9CB9-B85B271DF82F}" type="sibTrans" cxnId="{86D543AB-5CA5-41A0-A7A0-0DFF195E3CB3}">
      <dgm:prSet/>
      <dgm:spPr/>
      <dgm:t>
        <a:bodyPr/>
        <a:lstStyle/>
        <a:p>
          <a:endParaRPr lang="da-DK"/>
        </a:p>
      </dgm:t>
    </dgm:pt>
    <dgm:pt modelId="{651DE97E-958C-4574-8722-A6F41B86C4F4}">
      <dgm:prSet phldrT="[Tekst]" custT="1"/>
      <dgm:spPr/>
      <dgm:t>
        <a:bodyPr/>
        <a:lstStyle/>
        <a:p>
          <a:r>
            <a:rPr lang="da-DK" sz="1200" b="1" dirty="0"/>
            <a:t>The </a:t>
          </a:r>
          <a:r>
            <a:rPr lang="da-DK" sz="1200" b="1" dirty="0" err="1"/>
            <a:t>result</a:t>
          </a:r>
          <a:r>
            <a:rPr lang="da-DK" sz="1200" b="1" dirty="0"/>
            <a:t> </a:t>
          </a:r>
          <a:r>
            <a:rPr lang="da-DK" sz="1200" b="1" dirty="0" err="1"/>
            <a:t>we</a:t>
          </a:r>
          <a:r>
            <a:rPr lang="da-DK" sz="1200" b="1" dirty="0"/>
            <a:t> </a:t>
          </a:r>
          <a:r>
            <a:rPr lang="da-DK" sz="1200" b="1" dirty="0" err="1"/>
            <a:t>want</a:t>
          </a:r>
          <a:r>
            <a:rPr lang="da-DK" sz="1200" b="1" dirty="0"/>
            <a:t> to </a:t>
          </a:r>
          <a:r>
            <a:rPr lang="da-DK" sz="1200" b="1" dirty="0" err="1"/>
            <a:t>achieve</a:t>
          </a:r>
          <a:endParaRPr lang="da-DK" sz="1200" b="1" dirty="0"/>
        </a:p>
      </dgm:t>
    </dgm:pt>
    <dgm:pt modelId="{C132AC94-6393-48FE-A238-407D2EA918AA}" type="parTrans" cxnId="{6486608F-A148-4832-BBDE-A190A4FACC4F}">
      <dgm:prSet/>
      <dgm:spPr/>
      <dgm:t>
        <a:bodyPr/>
        <a:lstStyle/>
        <a:p>
          <a:endParaRPr lang="da-DK"/>
        </a:p>
      </dgm:t>
    </dgm:pt>
    <dgm:pt modelId="{9434C143-663F-42FA-86E7-456B9D75F931}" type="sibTrans" cxnId="{6486608F-A148-4832-BBDE-A190A4FACC4F}">
      <dgm:prSet/>
      <dgm:spPr/>
      <dgm:t>
        <a:bodyPr/>
        <a:lstStyle/>
        <a:p>
          <a:endParaRPr lang="da-DK"/>
        </a:p>
      </dgm:t>
    </dgm:pt>
    <dgm:pt modelId="{1A4AFB93-15EB-4023-B18A-2544B8EFAC6A}">
      <dgm:prSet phldrT="[Tekst]" custT="1"/>
      <dgm:spPr/>
      <dgm:t>
        <a:bodyPr/>
        <a:lstStyle/>
        <a:p>
          <a:r>
            <a:rPr lang="da-DK" sz="1200" b="1" dirty="0"/>
            <a:t>Resources</a:t>
          </a:r>
        </a:p>
      </dgm:t>
    </dgm:pt>
    <dgm:pt modelId="{7B866AD7-D4B9-44CD-9E1E-3E3CE6498584}" type="parTrans" cxnId="{10D20640-4AAA-42FC-B6F2-7F6EB00283E3}">
      <dgm:prSet/>
      <dgm:spPr/>
      <dgm:t>
        <a:bodyPr/>
        <a:lstStyle/>
        <a:p>
          <a:endParaRPr lang="da-DK"/>
        </a:p>
      </dgm:t>
    </dgm:pt>
    <dgm:pt modelId="{F8830276-E65C-4D91-8CE9-BDD83E4D3852}" type="sibTrans" cxnId="{10D20640-4AAA-42FC-B6F2-7F6EB00283E3}">
      <dgm:prSet/>
      <dgm:spPr/>
      <dgm:t>
        <a:bodyPr/>
        <a:lstStyle/>
        <a:p>
          <a:endParaRPr lang="da-DK"/>
        </a:p>
      </dgm:t>
    </dgm:pt>
    <dgm:pt modelId="{F2124788-87A6-4F26-BECF-A5C2F175ECF0}">
      <dgm:prSet phldrT="[Tekst]" custT="1"/>
      <dgm:spPr/>
      <dgm:t>
        <a:bodyPr/>
        <a:lstStyle/>
        <a:p>
          <a:r>
            <a:rPr lang="da-DK" sz="1200" b="1" dirty="0" err="1"/>
            <a:t>Monitoring</a:t>
          </a:r>
          <a:endParaRPr lang="da-DK" sz="1200" b="1" dirty="0"/>
        </a:p>
      </dgm:t>
    </dgm:pt>
    <dgm:pt modelId="{8700F249-B899-4940-8202-B576C2105B3F}" type="parTrans" cxnId="{7269D07C-1367-4EEF-BB13-CA20CB9CBCAD}">
      <dgm:prSet/>
      <dgm:spPr/>
      <dgm:t>
        <a:bodyPr/>
        <a:lstStyle/>
        <a:p>
          <a:endParaRPr lang="da-DK"/>
        </a:p>
      </dgm:t>
    </dgm:pt>
    <dgm:pt modelId="{76433DEA-0145-4DD9-9974-47CB1D78D400}" type="sibTrans" cxnId="{7269D07C-1367-4EEF-BB13-CA20CB9CBCAD}">
      <dgm:prSet/>
      <dgm:spPr/>
      <dgm:t>
        <a:bodyPr/>
        <a:lstStyle/>
        <a:p>
          <a:endParaRPr lang="da-DK"/>
        </a:p>
      </dgm:t>
    </dgm:pt>
    <dgm:pt modelId="{557D1EA5-A33F-45C7-B6D1-13BF55867896}" type="pres">
      <dgm:prSet presAssocID="{1E00537D-2C0E-4026-A1A0-B6B488596C8B}" presName="Name0" presStyleCnt="0">
        <dgm:presLayoutVars>
          <dgm:dir/>
          <dgm:resizeHandles val="exact"/>
        </dgm:presLayoutVars>
      </dgm:prSet>
      <dgm:spPr/>
    </dgm:pt>
    <dgm:pt modelId="{01BB83FD-BEB9-4475-A78E-26361F2EC489}" type="pres">
      <dgm:prSet presAssocID="{1A4AFB93-15EB-4023-B18A-2544B8EFAC6A}" presName="parTxOnly" presStyleLbl="node1" presStyleIdx="0" presStyleCnt="4" custScaleY="8120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7D4F26B-8032-4575-8444-EAC9883AE719}" type="pres">
      <dgm:prSet presAssocID="{F8830276-E65C-4D91-8CE9-BDD83E4D3852}" presName="parSpace" presStyleCnt="0"/>
      <dgm:spPr/>
    </dgm:pt>
    <dgm:pt modelId="{6156EEFB-396B-4A7A-B73D-C78D0EC673E4}" type="pres">
      <dgm:prSet presAssocID="{FB52A990-5624-436E-B264-110DFCB9E17B}" presName="parTxOnly" presStyleLbl="node1" presStyleIdx="1" presStyleCnt="4" custScaleY="8120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D81BC47-A7E8-4DAB-B25B-D97FA7157F39}" type="pres">
      <dgm:prSet presAssocID="{C52E181A-4197-4F96-9CB9-B85B271DF82F}" presName="parSpace" presStyleCnt="0"/>
      <dgm:spPr/>
    </dgm:pt>
    <dgm:pt modelId="{5F3F7C8C-29F6-4A3A-B2EE-867554361FDA}" type="pres">
      <dgm:prSet presAssocID="{F2124788-87A6-4F26-BECF-A5C2F175ECF0}" presName="parTxOnly" presStyleLbl="node1" presStyleIdx="2" presStyleCnt="4" custScaleY="8120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6D473710-026B-4710-95D2-A7186255E029}" type="pres">
      <dgm:prSet presAssocID="{76433DEA-0145-4DD9-9974-47CB1D78D400}" presName="parSpace" presStyleCnt="0"/>
      <dgm:spPr/>
    </dgm:pt>
    <dgm:pt modelId="{1DC7F35B-1B2C-4D3F-ACE5-A97BA7B3C49B}" type="pres">
      <dgm:prSet presAssocID="{651DE97E-958C-4574-8722-A6F41B86C4F4}" presName="parTxOnly" presStyleLbl="node1" presStyleIdx="3" presStyleCnt="4" custScaleY="8120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E81FE0DA-5D0B-455E-BEBE-0ED2DB3C160B}" type="presOf" srcId="{FB52A990-5624-436E-B264-110DFCB9E17B}" destId="{6156EEFB-396B-4A7A-B73D-C78D0EC673E4}" srcOrd="0" destOrd="0" presId="urn:microsoft.com/office/officeart/2005/8/layout/hChevron3"/>
    <dgm:cxn modelId="{7269D07C-1367-4EEF-BB13-CA20CB9CBCAD}" srcId="{1E00537D-2C0E-4026-A1A0-B6B488596C8B}" destId="{F2124788-87A6-4F26-BECF-A5C2F175ECF0}" srcOrd="2" destOrd="0" parTransId="{8700F249-B899-4940-8202-B576C2105B3F}" sibTransId="{76433DEA-0145-4DD9-9974-47CB1D78D400}"/>
    <dgm:cxn modelId="{10D20640-4AAA-42FC-B6F2-7F6EB00283E3}" srcId="{1E00537D-2C0E-4026-A1A0-B6B488596C8B}" destId="{1A4AFB93-15EB-4023-B18A-2544B8EFAC6A}" srcOrd="0" destOrd="0" parTransId="{7B866AD7-D4B9-44CD-9E1E-3E3CE6498584}" sibTransId="{F8830276-E65C-4D91-8CE9-BDD83E4D3852}"/>
    <dgm:cxn modelId="{6486608F-A148-4832-BBDE-A190A4FACC4F}" srcId="{1E00537D-2C0E-4026-A1A0-B6B488596C8B}" destId="{651DE97E-958C-4574-8722-A6F41B86C4F4}" srcOrd="3" destOrd="0" parTransId="{C132AC94-6393-48FE-A238-407D2EA918AA}" sibTransId="{9434C143-663F-42FA-86E7-456B9D75F931}"/>
    <dgm:cxn modelId="{35261C74-2BBC-468F-9EE5-DB18F30231D2}" type="presOf" srcId="{1A4AFB93-15EB-4023-B18A-2544B8EFAC6A}" destId="{01BB83FD-BEB9-4475-A78E-26361F2EC489}" srcOrd="0" destOrd="0" presId="urn:microsoft.com/office/officeart/2005/8/layout/hChevron3"/>
    <dgm:cxn modelId="{86D543AB-5CA5-41A0-A7A0-0DFF195E3CB3}" srcId="{1E00537D-2C0E-4026-A1A0-B6B488596C8B}" destId="{FB52A990-5624-436E-B264-110DFCB9E17B}" srcOrd="1" destOrd="0" parTransId="{B04508B5-4E9A-409E-80E1-40839892285E}" sibTransId="{C52E181A-4197-4F96-9CB9-B85B271DF82F}"/>
    <dgm:cxn modelId="{52DB5559-60D7-427F-AA65-BDCB06F6B65A}" type="presOf" srcId="{1E00537D-2C0E-4026-A1A0-B6B488596C8B}" destId="{557D1EA5-A33F-45C7-B6D1-13BF55867896}" srcOrd="0" destOrd="0" presId="urn:microsoft.com/office/officeart/2005/8/layout/hChevron3"/>
    <dgm:cxn modelId="{A488863E-1617-4AAF-A84F-0F5A232F31F7}" type="presOf" srcId="{651DE97E-958C-4574-8722-A6F41B86C4F4}" destId="{1DC7F35B-1B2C-4D3F-ACE5-A97BA7B3C49B}" srcOrd="0" destOrd="0" presId="urn:microsoft.com/office/officeart/2005/8/layout/hChevron3"/>
    <dgm:cxn modelId="{9D19AF5D-26CD-4F20-82D1-F6DEF4FAB930}" type="presOf" srcId="{F2124788-87A6-4F26-BECF-A5C2F175ECF0}" destId="{5F3F7C8C-29F6-4A3A-B2EE-867554361FDA}" srcOrd="0" destOrd="0" presId="urn:microsoft.com/office/officeart/2005/8/layout/hChevron3"/>
    <dgm:cxn modelId="{5ABC89AB-7B53-4DB8-B7C5-4E80EDA267AD}" type="presParOf" srcId="{557D1EA5-A33F-45C7-B6D1-13BF55867896}" destId="{01BB83FD-BEB9-4475-A78E-26361F2EC489}" srcOrd="0" destOrd="0" presId="urn:microsoft.com/office/officeart/2005/8/layout/hChevron3"/>
    <dgm:cxn modelId="{1EC88ECD-2E12-42D3-921C-6BAD8C529D70}" type="presParOf" srcId="{557D1EA5-A33F-45C7-B6D1-13BF55867896}" destId="{D7D4F26B-8032-4575-8444-EAC9883AE719}" srcOrd="1" destOrd="0" presId="urn:microsoft.com/office/officeart/2005/8/layout/hChevron3"/>
    <dgm:cxn modelId="{56DC7042-85B2-4279-9364-3F33545F3BF0}" type="presParOf" srcId="{557D1EA5-A33F-45C7-B6D1-13BF55867896}" destId="{6156EEFB-396B-4A7A-B73D-C78D0EC673E4}" srcOrd="2" destOrd="0" presId="urn:microsoft.com/office/officeart/2005/8/layout/hChevron3"/>
    <dgm:cxn modelId="{8B795B07-3041-4376-A96A-16C6B8B44A9B}" type="presParOf" srcId="{557D1EA5-A33F-45C7-B6D1-13BF55867896}" destId="{CD81BC47-A7E8-4DAB-B25B-D97FA7157F39}" srcOrd="3" destOrd="0" presId="urn:microsoft.com/office/officeart/2005/8/layout/hChevron3"/>
    <dgm:cxn modelId="{FA503E2B-D0B6-4162-A288-C07AB893D83E}" type="presParOf" srcId="{557D1EA5-A33F-45C7-B6D1-13BF55867896}" destId="{5F3F7C8C-29F6-4A3A-B2EE-867554361FDA}" srcOrd="4" destOrd="0" presId="urn:microsoft.com/office/officeart/2005/8/layout/hChevron3"/>
    <dgm:cxn modelId="{269F8026-9CC6-4B0A-8579-E20D50E22D95}" type="presParOf" srcId="{557D1EA5-A33F-45C7-B6D1-13BF55867896}" destId="{6D473710-026B-4710-95D2-A7186255E029}" srcOrd="5" destOrd="0" presId="urn:microsoft.com/office/officeart/2005/8/layout/hChevron3"/>
    <dgm:cxn modelId="{1026CB41-5048-4606-93BD-83FB32A5ED25}" type="presParOf" srcId="{557D1EA5-A33F-45C7-B6D1-13BF55867896}" destId="{1DC7F35B-1B2C-4D3F-ACE5-A97BA7B3C49B}" srcOrd="6" destOrd="0" presId="urn:microsoft.com/office/officeart/2005/8/layout/hChevro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A34657-E7E3-41FA-B35F-0279254E3A0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9030CE1-3660-4424-AF8B-9E339BEC7C9F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 smtClean="0"/>
              <a:t>Joint policy advocacy</a:t>
            </a:r>
            <a:endParaRPr lang="da-DK" b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Capacity needed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does it require from social partners in terms of knowledge, skills/techniques, competencies, etc.?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should be trained and made responsible?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should they be able to do (expected outputs and outcomes)?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Assumptions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28596" y="1500180"/>
            <a:ext cx="8229600" cy="339447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assumptions are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important conditions for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achieving the desired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result.</a:t>
            </a: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Already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are in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place</a:t>
            </a: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at least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assumed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 be in place. </a:t>
            </a:r>
          </a:p>
          <a:p>
            <a:pPr lvl="0"/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When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describing the logical flows of change, it may be realized that the steps of changes are based on several assumptions. </a:t>
            </a:r>
          </a:p>
          <a:p>
            <a:pPr lvl="0"/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 is an important part of the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process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 write down the assumptions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then take the time to go through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expected road to the desired result and look at these assumptions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once more. </a:t>
            </a:r>
          </a:p>
          <a:p>
            <a:pPr lvl="0"/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It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sometimes happens that some of the implicit assumptions turn out to be unrealistic or unsustainable.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This is the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reason why it is worthwhile reflecting on the content of an assumingly true statement. </a:t>
            </a:r>
          </a:p>
          <a:p>
            <a:pPr lvl="0"/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If it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turns pout not to be valid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it is necessary to de-construct and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address the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assumptions as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outputs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Monitoring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How</a:t>
            </a:r>
            <a:r>
              <a:rPr lang="da-DK" dirty="0" smtClean="0"/>
              <a:t> do </a:t>
            </a:r>
            <a:r>
              <a:rPr lang="da-DK" dirty="0" err="1" smtClean="0"/>
              <a:t>we</a:t>
            </a:r>
            <a:r>
              <a:rPr lang="da-DK" dirty="0" smtClean="0"/>
              <a:t> monitor the </a:t>
            </a:r>
            <a:r>
              <a:rPr lang="da-DK" dirty="0" err="1" smtClean="0"/>
              <a:t>change</a:t>
            </a:r>
            <a:r>
              <a:rPr lang="da-DK" dirty="0" smtClean="0"/>
              <a:t> </a:t>
            </a:r>
            <a:r>
              <a:rPr lang="da-DK" dirty="0" err="1" smtClean="0"/>
              <a:t>achieved</a:t>
            </a:r>
            <a:endParaRPr lang="da-DK" dirty="0" smtClean="0"/>
          </a:p>
          <a:p>
            <a:r>
              <a:rPr lang="da-DK" dirty="0" err="1" smtClean="0"/>
              <a:t>Full</a:t>
            </a:r>
            <a:r>
              <a:rPr lang="da-DK" dirty="0" smtClean="0"/>
              <a:t> </a:t>
            </a:r>
            <a:r>
              <a:rPr lang="da-DK" dirty="0" err="1" smtClean="0"/>
              <a:t>result</a:t>
            </a:r>
            <a:r>
              <a:rPr lang="da-DK" dirty="0" smtClean="0"/>
              <a:t> –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reach</a:t>
            </a:r>
            <a:r>
              <a:rPr lang="da-DK" dirty="0" smtClean="0"/>
              <a:t> </a:t>
            </a:r>
            <a:r>
              <a:rPr lang="da-DK" dirty="0" err="1" smtClean="0"/>
              <a:t>our</a:t>
            </a:r>
            <a:r>
              <a:rPr lang="da-DK" dirty="0" smtClean="0"/>
              <a:t> </a:t>
            </a:r>
            <a:r>
              <a:rPr lang="da-DK" dirty="0" err="1" smtClean="0"/>
              <a:t>goal</a:t>
            </a:r>
            <a:endParaRPr lang="da-DK" dirty="0" smtClean="0"/>
          </a:p>
          <a:p>
            <a:r>
              <a:rPr lang="da-DK" dirty="0" err="1" smtClean="0"/>
              <a:t>Partial</a:t>
            </a:r>
            <a:r>
              <a:rPr lang="da-DK" dirty="0" smtClean="0"/>
              <a:t> </a:t>
            </a:r>
            <a:r>
              <a:rPr lang="da-DK" dirty="0" err="1" smtClean="0"/>
              <a:t>result</a:t>
            </a:r>
            <a:r>
              <a:rPr lang="da-DK" dirty="0" smtClean="0"/>
              <a:t> –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convince</a:t>
            </a:r>
            <a:r>
              <a:rPr lang="da-DK" dirty="0" smtClean="0"/>
              <a:t> </a:t>
            </a:r>
            <a:r>
              <a:rPr lang="da-DK" dirty="0" err="1" smtClean="0"/>
              <a:t>some</a:t>
            </a:r>
            <a:r>
              <a:rPr lang="da-DK" dirty="0" smtClean="0"/>
              <a:t> </a:t>
            </a:r>
            <a:r>
              <a:rPr lang="da-DK" dirty="0" err="1" smtClean="0"/>
              <a:t>stakeholders</a:t>
            </a:r>
            <a:r>
              <a:rPr lang="da-DK" dirty="0" smtClean="0"/>
              <a:t> and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rely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</a:t>
            </a:r>
            <a:r>
              <a:rPr lang="da-DK" dirty="0" err="1" smtClean="0"/>
              <a:t>them</a:t>
            </a:r>
            <a:r>
              <a:rPr lang="da-DK" dirty="0" smtClean="0"/>
              <a:t> </a:t>
            </a:r>
            <a:r>
              <a:rPr lang="da-DK" dirty="0" err="1" smtClean="0"/>
              <a:t>next</a:t>
            </a:r>
            <a:r>
              <a:rPr lang="da-DK" dirty="0" smtClean="0"/>
              <a:t> time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raise</a:t>
            </a:r>
            <a:r>
              <a:rPr lang="da-DK" dirty="0" smtClean="0"/>
              <a:t> </a:t>
            </a:r>
            <a:r>
              <a:rPr lang="da-DK" dirty="0" err="1" smtClean="0"/>
              <a:t>ths</a:t>
            </a:r>
            <a:r>
              <a:rPr lang="da-DK" dirty="0" smtClean="0"/>
              <a:t> </a:t>
            </a:r>
            <a:r>
              <a:rPr lang="da-DK" dirty="0" err="1" smtClean="0"/>
              <a:t>issue</a:t>
            </a:r>
            <a:endParaRPr lang="da-DK" dirty="0" smtClean="0"/>
          </a:p>
          <a:p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we</a:t>
            </a:r>
            <a:r>
              <a:rPr lang="da-DK" dirty="0" smtClean="0"/>
              <a:t> find an </a:t>
            </a:r>
            <a:r>
              <a:rPr lang="da-DK" dirty="0" err="1" smtClean="0"/>
              <a:t>alernative</a:t>
            </a:r>
            <a:r>
              <a:rPr lang="da-DK" dirty="0" smtClean="0"/>
              <a:t> solution to the same problem, </a:t>
            </a:r>
            <a:r>
              <a:rPr lang="da-DK" dirty="0" err="1" smtClean="0"/>
              <a:t>based</a:t>
            </a:r>
            <a:r>
              <a:rPr lang="da-DK" dirty="0" smtClean="0"/>
              <a:t> </a:t>
            </a:r>
            <a:r>
              <a:rPr lang="da-DK" dirty="0" err="1" smtClean="0"/>
              <a:t>on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own</a:t>
            </a:r>
            <a:r>
              <a:rPr lang="da-DK" dirty="0" smtClean="0"/>
              <a:t> organisations and </a:t>
            </a:r>
            <a:r>
              <a:rPr lang="da-DK" dirty="0" err="1" smtClean="0"/>
              <a:t>policies</a:t>
            </a:r>
            <a:endParaRPr lang="da-DK" dirty="0" smtClean="0"/>
          </a:p>
          <a:p>
            <a:pPr lvl="1"/>
            <a:r>
              <a:rPr lang="da-DK" dirty="0" err="1" smtClean="0"/>
              <a:t>Like</a:t>
            </a:r>
            <a:r>
              <a:rPr lang="da-DK" dirty="0" smtClean="0"/>
              <a:t> a CBA </a:t>
            </a:r>
            <a:r>
              <a:rPr lang="da-DK" dirty="0" err="1" smtClean="0"/>
              <a:t>based</a:t>
            </a:r>
            <a:r>
              <a:rPr lang="da-DK" dirty="0" smtClean="0"/>
              <a:t> solution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process</a:t>
            </a:r>
            <a:r>
              <a:rPr lang="da-DK" dirty="0" smtClean="0"/>
              <a:t> </a:t>
            </a:r>
            <a:r>
              <a:rPr lang="da-DK" dirty="0" err="1" smtClean="0"/>
              <a:t>arrow</a:t>
            </a:r>
            <a:endParaRPr lang="da-DK" dirty="0"/>
          </a:p>
        </p:txBody>
      </p:sp>
      <p:graphicFrame>
        <p:nvGraphicFramePr>
          <p:cNvPr id="5" name="Pladsholder til indhold 3"/>
          <p:cNvGraphicFramePr>
            <a:graphicFrameLocks/>
          </p:cNvGraphicFramePr>
          <p:nvPr/>
        </p:nvGraphicFramePr>
        <p:xfrm>
          <a:off x="214282" y="1357304"/>
          <a:ext cx="8229600" cy="1357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Pladsholder til indhold 3"/>
          <p:cNvGraphicFramePr>
            <a:graphicFrameLocks/>
          </p:cNvGraphicFramePr>
          <p:nvPr/>
        </p:nvGraphicFramePr>
        <p:xfrm>
          <a:off x="642910" y="2786064"/>
          <a:ext cx="8229600" cy="1357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Bipartite collaboration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Employers’ </a:t>
            </a:r>
            <a:r>
              <a:rPr lang="en-US" b="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organisations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and trade unions decide to work together.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Based on a common vision and common interests in changing the current situation, the social partners ask themselves: </a:t>
            </a:r>
          </a:p>
          <a:p>
            <a:pPr lvl="0"/>
            <a:r>
              <a:rPr lang="en-US" dirty="0" smtClean="0">
                <a:latin typeface="+mj-lt"/>
                <a:ea typeface="+mj-ea"/>
                <a:cs typeface="+mj-cs"/>
              </a:rPr>
              <a:t>W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hat does the world look like when the problem has been resolved?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>
              <a:buNone/>
            </a:pP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Obligations of </a:t>
            </a:r>
            <a:r>
              <a:rPr lang="da-DK" dirty="0" err="1" smtClean="0"/>
              <a:t>each</a:t>
            </a:r>
            <a:r>
              <a:rPr lang="da-DK" dirty="0" smtClean="0"/>
              <a:t> social partner</a:t>
            </a:r>
            <a:endParaRPr lang="da-DK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Establish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prorities</a:t>
            </a:r>
            <a:endParaRPr lang="da-DK" dirty="0" smtClean="0"/>
          </a:p>
          <a:p>
            <a:r>
              <a:rPr lang="da-DK" dirty="0" err="1" smtClean="0"/>
              <a:t>Where</a:t>
            </a:r>
            <a:r>
              <a:rPr lang="da-DK" dirty="0" smtClean="0"/>
              <a:t> do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priorities</a:t>
            </a:r>
            <a:r>
              <a:rPr lang="da-DK" dirty="0" smtClean="0"/>
              <a:t> </a:t>
            </a:r>
            <a:r>
              <a:rPr lang="da-DK" dirty="0" err="1" smtClean="0"/>
              <a:t>fall</a:t>
            </a:r>
            <a:r>
              <a:rPr lang="da-DK" dirty="0" smtClean="0"/>
              <a:t> in the </a:t>
            </a:r>
            <a:r>
              <a:rPr lang="da-DK" dirty="0" err="1" smtClean="0"/>
              <a:t>fields</a:t>
            </a:r>
            <a:r>
              <a:rPr lang="da-DK" dirty="0" smtClean="0"/>
              <a:t> of </a:t>
            </a:r>
            <a:r>
              <a:rPr lang="da-DK" dirty="0" err="1" smtClean="0"/>
              <a:t>conflict</a:t>
            </a:r>
            <a:r>
              <a:rPr lang="da-DK" dirty="0" smtClean="0"/>
              <a:t> and </a:t>
            </a:r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opponents</a:t>
            </a:r>
          </a:p>
          <a:p>
            <a:r>
              <a:rPr lang="da-DK" dirty="0" err="1" smtClean="0"/>
              <a:t>Decide</a:t>
            </a:r>
            <a:r>
              <a:rPr lang="da-DK" dirty="0" smtClean="0"/>
              <a:t> </a:t>
            </a: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key</a:t>
            </a:r>
            <a:r>
              <a:rPr lang="da-DK" dirty="0" smtClean="0"/>
              <a:t> </a:t>
            </a:r>
            <a:r>
              <a:rPr lang="da-DK" dirty="0" err="1" smtClean="0"/>
              <a:t>issues</a:t>
            </a:r>
            <a:r>
              <a:rPr lang="da-DK" dirty="0" smtClean="0"/>
              <a:t> for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common</a:t>
            </a:r>
            <a:r>
              <a:rPr lang="da-DK" dirty="0" smtClean="0"/>
              <a:t> platform</a:t>
            </a:r>
          </a:p>
          <a:p>
            <a:r>
              <a:rPr lang="da-DK" dirty="0" err="1" smtClean="0"/>
              <a:t>Examples</a:t>
            </a:r>
            <a:r>
              <a:rPr lang="da-DK" dirty="0" smtClean="0"/>
              <a:t> of joint </a:t>
            </a:r>
            <a:r>
              <a:rPr lang="da-DK" dirty="0" err="1" smtClean="0"/>
              <a:t>interest</a:t>
            </a:r>
            <a:r>
              <a:rPr lang="da-DK" dirty="0" smtClean="0"/>
              <a:t>:</a:t>
            </a:r>
          </a:p>
          <a:p>
            <a:pPr lvl="1"/>
            <a:r>
              <a:rPr lang="da-DK" dirty="0" err="1" smtClean="0"/>
              <a:t>Vocational</a:t>
            </a:r>
            <a:r>
              <a:rPr lang="da-DK" dirty="0" smtClean="0"/>
              <a:t> and </a:t>
            </a:r>
            <a:r>
              <a:rPr lang="da-DK" dirty="0" err="1" smtClean="0"/>
              <a:t>technical</a:t>
            </a:r>
            <a:r>
              <a:rPr lang="da-DK" dirty="0" smtClean="0"/>
              <a:t> </a:t>
            </a:r>
            <a:r>
              <a:rPr lang="da-DK" dirty="0" err="1" smtClean="0"/>
              <a:t>education</a:t>
            </a:r>
            <a:r>
              <a:rPr lang="da-DK" dirty="0" smtClean="0"/>
              <a:t> and </a:t>
            </a:r>
            <a:r>
              <a:rPr lang="da-DK" dirty="0" err="1" smtClean="0"/>
              <a:t>training</a:t>
            </a:r>
            <a:endParaRPr lang="da-DK" dirty="0" smtClean="0"/>
          </a:p>
          <a:p>
            <a:pPr lvl="1"/>
            <a:r>
              <a:rPr lang="da-DK" dirty="0" smtClean="0"/>
              <a:t>Alternative </a:t>
            </a:r>
            <a:r>
              <a:rPr lang="da-DK" dirty="0" err="1" smtClean="0"/>
              <a:t>disputes</a:t>
            </a:r>
            <a:r>
              <a:rPr lang="da-DK" dirty="0" smtClean="0"/>
              <a:t> resolution</a:t>
            </a:r>
          </a:p>
          <a:p>
            <a:pPr lvl="1"/>
            <a:r>
              <a:rPr lang="da-DK" dirty="0" smtClean="0"/>
              <a:t>Social </a:t>
            </a:r>
            <a:r>
              <a:rPr lang="da-DK" dirty="0" err="1" smtClean="0"/>
              <a:t>issues</a:t>
            </a:r>
            <a:r>
              <a:rPr lang="da-DK" dirty="0" smtClean="0"/>
              <a:t>, </a:t>
            </a:r>
            <a:r>
              <a:rPr lang="da-DK" dirty="0" err="1" smtClean="0"/>
              <a:t>such</a:t>
            </a:r>
            <a:r>
              <a:rPr lang="da-DK" dirty="0" smtClean="0"/>
              <a:t> as pensions and minimum </a:t>
            </a:r>
            <a:r>
              <a:rPr lang="da-DK" dirty="0" err="1" smtClean="0"/>
              <a:t>wages</a:t>
            </a:r>
            <a:r>
              <a:rPr lang="da-DK" dirty="0" smtClean="0"/>
              <a:t>.</a:t>
            </a:r>
          </a:p>
          <a:p>
            <a:pPr lvl="1"/>
            <a:r>
              <a:rPr lang="da-DK" dirty="0" smtClean="0"/>
              <a:t>Business </a:t>
            </a:r>
            <a:r>
              <a:rPr lang="da-DK" dirty="0" err="1" smtClean="0"/>
              <a:t>climate</a:t>
            </a:r>
            <a:r>
              <a:rPr lang="da-DK" dirty="0" smtClean="0"/>
              <a:t> </a:t>
            </a:r>
            <a:r>
              <a:rPr lang="da-DK" dirty="0" err="1" smtClean="0"/>
              <a:t>policies</a:t>
            </a:r>
            <a:endParaRPr lang="da-DK" dirty="0" smtClean="0"/>
          </a:p>
          <a:p>
            <a:pPr lvl="1"/>
            <a:r>
              <a:rPr lang="da-DK" dirty="0" err="1" smtClean="0"/>
              <a:t>Formalizing</a:t>
            </a:r>
            <a:r>
              <a:rPr lang="da-DK" dirty="0" smtClean="0"/>
              <a:t> elements of the </a:t>
            </a:r>
            <a:r>
              <a:rPr lang="da-DK" dirty="0" err="1" smtClean="0"/>
              <a:t>informal</a:t>
            </a:r>
            <a:r>
              <a:rPr lang="da-DK" dirty="0" smtClean="0"/>
              <a:t> </a:t>
            </a:r>
            <a:r>
              <a:rPr lang="da-DK" dirty="0" err="1" smtClean="0"/>
              <a:t>economy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Joint analysis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Thorough identification of the problem that needs to be solved.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Joint analysis (breakdown) of the problem, challenges, shortcomings, bottlenecks (including analysis of assumptions and risks), e.g. governance structures, funding/financing, etc.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Ownership and beneficiaries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owns the problem by the end of the day? </a:t>
            </a: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wants to solve the problem and why?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is affected by the problem? </a:t>
            </a: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is benefitting from changing/improving the situation?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>
              <a:buNone/>
            </a:pP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Stakeholder analysis/Who to influence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Who are the key stakeholders and decision makers that need to be influenced in order to achieve change?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are the interests and points of view of stakeholders and </a:t>
            </a:r>
            <a:r>
              <a:rPr lang="en-US" b="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decisionmakers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  <a:p>
            <a:pPr lvl="0"/>
            <a:r>
              <a:rPr lang="en-US" dirty="0" smtClean="0">
                <a:latin typeface="+mj-lt"/>
                <a:ea typeface="+mj-ea"/>
                <a:cs typeface="+mj-cs"/>
              </a:rPr>
              <a:t>Who are the most important ones?</a:t>
            </a:r>
          </a:p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Most important supporters</a:t>
            </a:r>
          </a:p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Most important opponents</a:t>
            </a:r>
          </a:p>
          <a:p>
            <a:pPr lvl="1"/>
            <a:r>
              <a:rPr lang="en-US" dirty="0" smtClean="0">
                <a:latin typeface="+mj-lt"/>
                <a:ea typeface="+mj-ea"/>
                <a:cs typeface="+mj-cs"/>
              </a:rPr>
              <a:t>Stakeholders on the fence</a:t>
            </a: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Which alliance member can best influence them?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2143140" cy="857250"/>
          </a:xfrm>
        </p:spPr>
        <p:txBody>
          <a:bodyPr/>
          <a:lstStyle/>
          <a:p>
            <a:r>
              <a:rPr lang="da-DK" sz="2800" dirty="0" err="1" smtClean="0"/>
              <a:t>Shareholder</a:t>
            </a:r>
            <a:r>
              <a:rPr lang="da-DK" sz="2800" dirty="0" smtClean="0"/>
              <a:t> </a:t>
            </a:r>
            <a:r>
              <a:rPr lang="da-DK" sz="2800" dirty="0" err="1" smtClean="0"/>
              <a:t>Analysis</a:t>
            </a:r>
            <a:endParaRPr lang="da-DK" sz="2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71604" y="785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Bipartite action needed to push </a:t>
            </a:r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some stakeholders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can social partners reach and influence key stakeholders and decision makers?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are the incentives for changing the situation?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Possible alliances for creating pressure/demand for change?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Concrete steps for achieving </a:t>
            </a:r>
            <a:r>
              <a:rPr lang="en-US" sz="32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change</a:t>
            </a:r>
            <a:endParaRPr lang="da-DK" sz="2400" b="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Concrete lobby and advocacy strategy</a:t>
            </a: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Awareness raising</a:t>
            </a:r>
          </a:p>
          <a:p>
            <a:pPr lvl="0"/>
            <a:r>
              <a:rPr lang="en-US" dirty="0" smtClean="0">
                <a:latin typeface="+mj-lt"/>
                <a:ea typeface="+mj-ea"/>
                <a:cs typeface="+mj-cs"/>
              </a:rPr>
              <a:t>P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ositions and recommendations – steps to be taken?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Evidence-based proposals tabled in tripartite </a:t>
            </a:r>
            <a:r>
              <a:rPr lang="en-US" b="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fora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n-US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Piloting of changes to showcase in small scale.</a:t>
            </a:r>
            <a:endParaRPr lang="da-DK" b="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BC3D31-805F-4631-88E1-7A0FEDA1B0E2}"/>
</file>

<file path=customXml/itemProps2.xml><?xml version="1.0" encoding="utf-8"?>
<ds:datastoreItem xmlns:ds="http://schemas.openxmlformats.org/officeDocument/2006/customXml" ds:itemID="{1BA972A5-6439-401D-8CD4-55169AD33FB7}"/>
</file>

<file path=customXml/itemProps3.xml><?xml version="1.0" encoding="utf-8"?>
<ds:datastoreItem xmlns:ds="http://schemas.openxmlformats.org/officeDocument/2006/customXml" ds:itemID="{14C182D6-110E-46FD-9C5B-1105587392B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1789</TotalTime>
  <Words>630</Words>
  <Application>Microsoft Office PowerPoint</Application>
  <PresentationFormat>Skærmshow (16:9)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13</vt:i4>
      </vt:variant>
    </vt:vector>
  </HeadingPairs>
  <TitlesOfParts>
    <vt:vector size="14" baseType="lpstr">
      <vt:lpstr>SD Consortium</vt:lpstr>
      <vt:lpstr>Joint policy advocacy</vt:lpstr>
      <vt:lpstr>Bipartite collaboration</vt:lpstr>
      <vt:lpstr>Obligations of each social partner</vt:lpstr>
      <vt:lpstr>Joint analysis</vt:lpstr>
      <vt:lpstr>Ownership and beneficiaries</vt:lpstr>
      <vt:lpstr>Stakeholder analysis/Who to influence</vt:lpstr>
      <vt:lpstr>Shareholder Analysis</vt:lpstr>
      <vt:lpstr>Bipartite action needed to push some stakeholders</vt:lpstr>
      <vt:lpstr>Concrete steps for achieving change</vt:lpstr>
      <vt:lpstr>Capacity needed</vt:lpstr>
      <vt:lpstr>Assumptions</vt:lpstr>
      <vt:lpstr>Monitoring</vt:lpstr>
      <vt:lpstr>The process arrow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policy advocacy</dc:title>
  <dc:creator>Jens Bundvad</dc:creator>
  <cp:lastModifiedBy>Jens Bundvad</cp:lastModifiedBy>
  <cp:revision>41</cp:revision>
  <dcterms:created xsi:type="dcterms:W3CDTF">2019-08-23T12:54:07Z</dcterms:created>
  <dcterms:modified xsi:type="dcterms:W3CDTF">2019-08-31T12:50:53Z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