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1.xml" ContentType="application/vnd.openxmlformats-officedocument.presentationml.slide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quickStyle2.xml" ContentType="application/vnd.openxmlformats-officedocument.drawingml.diagramStyle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70" r:id="rId4"/>
    <p:sldId id="259" r:id="rId5"/>
    <p:sldId id="261" r:id="rId6"/>
    <p:sldId id="258" r:id="rId7"/>
    <p:sldId id="262" r:id="rId8"/>
    <p:sldId id="263" r:id="rId9"/>
    <p:sldId id="265" r:id="rId10"/>
    <p:sldId id="268" r:id="rId11"/>
    <p:sldId id="269" r:id="rId12"/>
  </p:sldIdLst>
  <p:sldSz cx="9144000" cy="5143500" type="screen16x9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6" autoAdjust="0"/>
    <p:restoredTop sz="94688" autoAdjust="0"/>
  </p:normalViewPr>
  <p:slideViewPr>
    <p:cSldViewPr>
      <p:cViewPr varScale="1">
        <p:scale>
          <a:sx n="162" d="100"/>
          <a:sy n="162" d="100"/>
        </p:scale>
        <p:origin x="-562" y="-77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1409A1-AA7E-4FE6-AF81-B3166ACFCE55}" type="doc">
      <dgm:prSet loTypeId="urn:microsoft.com/office/officeart/2005/8/layout/radial5" loCatId="relationship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da-DK"/>
        </a:p>
      </dgm:t>
    </dgm:pt>
    <dgm:pt modelId="{E6229E25-F11C-47C0-990E-9CFB9530629D}">
      <dgm:prSet phldrT="[Tekst]" custT="1"/>
      <dgm:spPr/>
      <dgm:t>
        <a:bodyPr/>
        <a:lstStyle/>
        <a:p>
          <a:r>
            <a:rPr lang="da-DK" sz="2400" b="1" dirty="0" smtClean="0"/>
            <a:t>TVET</a:t>
          </a:r>
          <a:endParaRPr lang="da-DK" sz="2400" b="1" dirty="0"/>
        </a:p>
      </dgm:t>
    </dgm:pt>
    <dgm:pt modelId="{BABA69D3-2701-4F30-8B1D-637BFCA6447B}" type="parTrans" cxnId="{4823059F-D686-479B-8AB4-9BD9054D1C6C}">
      <dgm:prSet/>
      <dgm:spPr/>
      <dgm:t>
        <a:bodyPr/>
        <a:lstStyle/>
        <a:p>
          <a:endParaRPr lang="da-DK"/>
        </a:p>
      </dgm:t>
    </dgm:pt>
    <dgm:pt modelId="{C3DA4DE4-9B7F-4A7B-BD09-7BD8C2178728}" type="sibTrans" cxnId="{4823059F-D686-479B-8AB4-9BD9054D1C6C}">
      <dgm:prSet/>
      <dgm:spPr/>
      <dgm:t>
        <a:bodyPr/>
        <a:lstStyle/>
        <a:p>
          <a:endParaRPr lang="da-DK"/>
        </a:p>
      </dgm:t>
    </dgm:pt>
    <dgm:pt modelId="{AF027E28-0C16-4091-B5ED-A13618864672}">
      <dgm:prSet phldrT="[Tekst]" custT="1"/>
      <dgm:spPr/>
      <dgm:t>
        <a:bodyPr/>
        <a:lstStyle/>
        <a:p>
          <a:r>
            <a:rPr lang="da-DK" sz="1100" b="1" dirty="0" err="1" smtClean="0"/>
            <a:t>Economic</a:t>
          </a:r>
          <a:r>
            <a:rPr lang="da-DK" sz="1100" b="1" dirty="0" smtClean="0"/>
            <a:t> </a:t>
          </a:r>
          <a:r>
            <a:rPr lang="da-DK" sz="1100" b="1" dirty="0" err="1" smtClean="0"/>
            <a:t>growth</a:t>
          </a:r>
          <a:endParaRPr lang="da-DK" sz="1100" b="1" dirty="0"/>
        </a:p>
      </dgm:t>
    </dgm:pt>
    <dgm:pt modelId="{379F06B9-44B3-4509-9015-F4F15E51061E}" type="parTrans" cxnId="{FC995F3B-FEC2-41B2-9EEC-C18208AB334C}">
      <dgm:prSet/>
      <dgm:spPr>
        <a:solidFill>
          <a:srgbClr val="FF0000"/>
        </a:solidFill>
      </dgm:spPr>
      <dgm:t>
        <a:bodyPr/>
        <a:lstStyle/>
        <a:p>
          <a:endParaRPr lang="da-DK"/>
        </a:p>
      </dgm:t>
    </dgm:pt>
    <dgm:pt modelId="{BFBA67FA-295C-4399-90F9-961BAFCB2EAB}" type="sibTrans" cxnId="{FC995F3B-FEC2-41B2-9EEC-C18208AB334C}">
      <dgm:prSet/>
      <dgm:spPr/>
      <dgm:t>
        <a:bodyPr/>
        <a:lstStyle/>
        <a:p>
          <a:endParaRPr lang="da-DK"/>
        </a:p>
      </dgm:t>
    </dgm:pt>
    <dgm:pt modelId="{D6928F22-4ADC-44F6-A327-447DC4EF7D94}">
      <dgm:prSet phldrT="[Tekst]" custT="1"/>
      <dgm:spPr/>
      <dgm:t>
        <a:bodyPr/>
        <a:lstStyle/>
        <a:p>
          <a:r>
            <a:rPr lang="da-DK" sz="1100" b="1" dirty="0" err="1" smtClean="0"/>
            <a:t>Productivity</a:t>
          </a:r>
          <a:endParaRPr lang="da-DK" sz="1100" b="1" dirty="0"/>
        </a:p>
      </dgm:t>
    </dgm:pt>
    <dgm:pt modelId="{4015EAB6-40AC-452A-A9F8-DAD7A1A3DC28}" type="parTrans" cxnId="{A63DD11A-8D29-472F-9890-FEB4E314B573}">
      <dgm:prSet/>
      <dgm:spPr>
        <a:solidFill>
          <a:srgbClr val="FF0000"/>
        </a:solidFill>
      </dgm:spPr>
      <dgm:t>
        <a:bodyPr/>
        <a:lstStyle/>
        <a:p>
          <a:endParaRPr lang="da-DK"/>
        </a:p>
      </dgm:t>
    </dgm:pt>
    <dgm:pt modelId="{D177CD5B-545E-4DD6-86B9-24EAAC5C8D48}" type="sibTrans" cxnId="{A63DD11A-8D29-472F-9890-FEB4E314B573}">
      <dgm:prSet/>
      <dgm:spPr/>
      <dgm:t>
        <a:bodyPr/>
        <a:lstStyle/>
        <a:p>
          <a:endParaRPr lang="da-DK"/>
        </a:p>
      </dgm:t>
    </dgm:pt>
    <dgm:pt modelId="{2A0E9371-2003-4585-8EBA-186F90AAEB85}">
      <dgm:prSet phldrT="[Tekst]" custT="1"/>
      <dgm:spPr/>
      <dgm:t>
        <a:bodyPr/>
        <a:lstStyle/>
        <a:p>
          <a:r>
            <a:rPr lang="da-DK" sz="1100" b="1" dirty="0" err="1" smtClean="0"/>
            <a:t>Employment</a:t>
          </a:r>
          <a:endParaRPr lang="da-DK" sz="1100" b="1" dirty="0"/>
        </a:p>
      </dgm:t>
    </dgm:pt>
    <dgm:pt modelId="{B563283D-174A-4653-8E2B-0B2E23D2EA79}" type="parTrans" cxnId="{FDB7123A-9965-4C3A-A48D-36316A1B4FDD}">
      <dgm:prSet/>
      <dgm:spPr>
        <a:solidFill>
          <a:srgbClr val="FF0000"/>
        </a:solidFill>
      </dgm:spPr>
      <dgm:t>
        <a:bodyPr/>
        <a:lstStyle/>
        <a:p>
          <a:endParaRPr lang="da-DK"/>
        </a:p>
      </dgm:t>
    </dgm:pt>
    <dgm:pt modelId="{2029B793-B0DA-43BE-8ABE-8D91CAD1C5C6}" type="sibTrans" cxnId="{FDB7123A-9965-4C3A-A48D-36316A1B4FDD}">
      <dgm:prSet/>
      <dgm:spPr/>
      <dgm:t>
        <a:bodyPr/>
        <a:lstStyle/>
        <a:p>
          <a:endParaRPr lang="da-DK"/>
        </a:p>
      </dgm:t>
    </dgm:pt>
    <dgm:pt modelId="{2838AF0B-72B7-4713-BBA9-B7A071A95582}">
      <dgm:prSet phldrT="[Tekst]" custT="1"/>
      <dgm:spPr/>
      <dgm:t>
        <a:bodyPr/>
        <a:lstStyle/>
        <a:p>
          <a:r>
            <a:rPr lang="da-DK" sz="1100" b="1" dirty="0" smtClean="0"/>
            <a:t>Innovation</a:t>
          </a:r>
          <a:endParaRPr lang="da-DK" sz="1100" b="1" dirty="0"/>
        </a:p>
      </dgm:t>
    </dgm:pt>
    <dgm:pt modelId="{52B05528-0781-46DB-A767-794B743A38C6}" type="sibTrans" cxnId="{3F25B103-F4B8-470E-BAE1-4FACB5A3602B}">
      <dgm:prSet/>
      <dgm:spPr/>
    </dgm:pt>
    <dgm:pt modelId="{2766C3CC-0F01-43AF-B6E6-F4CEE4ED98FA}" type="parTrans" cxnId="{3F25B103-F4B8-470E-BAE1-4FACB5A3602B}">
      <dgm:prSet/>
      <dgm:spPr>
        <a:solidFill>
          <a:srgbClr val="FF0000"/>
        </a:solidFill>
      </dgm:spPr>
      <dgm:t>
        <a:bodyPr/>
        <a:lstStyle/>
        <a:p>
          <a:endParaRPr lang="da-DK"/>
        </a:p>
      </dgm:t>
    </dgm:pt>
    <dgm:pt modelId="{EB729BF1-AA48-4EC5-B0E7-8BB24B357891}">
      <dgm:prSet phldrT="[Tekst]" custT="1"/>
      <dgm:spPr/>
      <dgm:t>
        <a:bodyPr/>
        <a:lstStyle/>
        <a:p>
          <a:r>
            <a:rPr lang="da-DK" sz="1100" b="1" smtClean="0"/>
            <a:t>Improved </a:t>
          </a:r>
          <a:r>
            <a:rPr lang="da-DK" sz="1100" b="1" dirty="0" err="1" smtClean="0"/>
            <a:t>employment</a:t>
          </a:r>
          <a:r>
            <a:rPr lang="da-DK" sz="1100" b="1" dirty="0" smtClean="0"/>
            <a:t> </a:t>
          </a:r>
          <a:r>
            <a:rPr lang="da-DK" sz="1100" b="1" dirty="0" err="1" smtClean="0"/>
            <a:t>conditions</a:t>
          </a:r>
          <a:endParaRPr lang="da-DK" sz="1100" b="1" dirty="0"/>
        </a:p>
      </dgm:t>
    </dgm:pt>
    <dgm:pt modelId="{4FBF7E1B-A90E-46EA-B30E-C54B669AC479}" type="parTrans" cxnId="{A8BC3CA5-846F-4760-99E7-2920713790F4}">
      <dgm:prSet/>
      <dgm:spPr>
        <a:solidFill>
          <a:srgbClr val="FF0000"/>
        </a:solidFill>
      </dgm:spPr>
      <dgm:t>
        <a:bodyPr/>
        <a:lstStyle/>
        <a:p>
          <a:endParaRPr lang="da-DK"/>
        </a:p>
      </dgm:t>
    </dgm:pt>
    <dgm:pt modelId="{CF73A955-90F3-4C33-8D9E-278E90CF9CF6}" type="sibTrans" cxnId="{A8BC3CA5-846F-4760-99E7-2920713790F4}">
      <dgm:prSet/>
      <dgm:spPr/>
    </dgm:pt>
    <dgm:pt modelId="{AC200C00-AF9D-471C-9231-D321F4A1E69C}" type="pres">
      <dgm:prSet presAssocID="{C01409A1-AA7E-4FE6-AF81-B3166ACFCE5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a-DK"/>
        </a:p>
      </dgm:t>
    </dgm:pt>
    <dgm:pt modelId="{913B075E-B065-453A-A8E4-43C2A8092476}" type="pres">
      <dgm:prSet presAssocID="{E6229E25-F11C-47C0-990E-9CFB9530629D}" presName="centerShape" presStyleLbl="node0" presStyleIdx="0" presStyleCnt="1" custScaleX="125097" custScaleY="122769"/>
      <dgm:spPr/>
      <dgm:t>
        <a:bodyPr/>
        <a:lstStyle/>
        <a:p>
          <a:endParaRPr lang="da-DK"/>
        </a:p>
      </dgm:t>
    </dgm:pt>
    <dgm:pt modelId="{027293AC-BA13-418F-BA0F-AA8C83170A34}" type="pres">
      <dgm:prSet presAssocID="{379F06B9-44B3-4509-9015-F4F15E51061E}" presName="parTrans" presStyleLbl="sibTrans2D1" presStyleIdx="0" presStyleCnt="5"/>
      <dgm:spPr/>
      <dgm:t>
        <a:bodyPr/>
        <a:lstStyle/>
        <a:p>
          <a:endParaRPr lang="da-DK"/>
        </a:p>
      </dgm:t>
    </dgm:pt>
    <dgm:pt modelId="{D2FED607-E151-45B4-961B-B1DC51DEED82}" type="pres">
      <dgm:prSet presAssocID="{379F06B9-44B3-4509-9015-F4F15E51061E}" presName="connectorText" presStyleLbl="sibTrans2D1" presStyleIdx="0" presStyleCnt="5"/>
      <dgm:spPr/>
      <dgm:t>
        <a:bodyPr/>
        <a:lstStyle/>
        <a:p>
          <a:endParaRPr lang="da-DK"/>
        </a:p>
      </dgm:t>
    </dgm:pt>
    <dgm:pt modelId="{CAE4F6A5-2150-4438-82F9-44AE1E92B0F2}" type="pres">
      <dgm:prSet presAssocID="{AF027E28-0C16-4091-B5ED-A13618864672}" presName="node" presStyleLbl="node1" presStyleIdx="0" presStyleCnt="5" custScaleX="125097" custScaleY="122769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96A003F9-1F87-4FCF-83C2-09970E080814}" type="pres">
      <dgm:prSet presAssocID="{2766C3CC-0F01-43AF-B6E6-F4CEE4ED98FA}" presName="parTrans" presStyleLbl="sibTrans2D1" presStyleIdx="1" presStyleCnt="5"/>
      <dgm:spPr/>
      <dgm:t>
        <a:bodyPr/>
        <a:lstStyle/>
        <a:p>
          <a:endParaRPr lang="da-DK"/>
        </a:p>
      </dgm:t>
    </dgm:pt>
    <dgm:pt modelId="{1ED17A36-96A7-4CA0-A091-AAFE5F9106A3}" type="pres">
      <dgm:prSet presAssocID="{2766C3CC-0F01-43AF-B6E6-F4CEE4ED98FA}" presName="connectorText" presStyleLbl="sibTrans2D1" presStyleIdx="1" presStyleCnt="5"/>
      <dgm:spPr/>
      <dgm:t>
        <a:bodyPr/>
        <a:lstStyle/>
        <a:p>
          <a:endParaRPr lang="da-DK"/>
        </a:p>
      </dgm:t>
    </dgm:pt>
    <dgm:pt modelId="{1EE36B3C-79F2-4DD8-A384-B412A6C879DC}" type="pres">
      <dgm:prSet presAssocID="{2838AF0B-72B7-4713-BBA9-B7A071A95582}" presName="node" presStyleLbl="node1" presStyleIdx="1" presStyleCnt="5" custScaleX="117756" custScaleY="122581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C62A537F-69D0-4FD0-ACB0-BFC0B1E719D2}" type="pres">
      <dgm:prSet presAssocID="{4015EAB6-40AC-452A-A9F8-DAD7A1A3DC28}" presName="parTrans" presStyleLbl="sibTrans2D1" presStyleIdx="2" presStyleCnt="5"/>
      <dgm:spPr/>
      <dgm:t>
        <a:bodyPr/>
        <a:lstStyle/>
        <a:p>
          <a:endParaRPr lang="da-DK"/>
        </a:p>
      </dgm:t>
    </dgm:pt>
    <dgm:pt modelId="{1FCA01A0-BED7-4041-A20D-2CF1B2131041}" type="pres">
      <dgm:prSet presAssocID="{4015EAB6-40AC-452A-A9F8-DAD7A1A3DC28}" presName="connectorText" presStyleLbl="sibTrans2D1" presStyleIdx="2" presStyleCnt="5"/>
      <dgm:spPr/>
      <dgm:t>
        <a:bodyPr/>
        <a:lstStyle/>
        <a:p>
          <a:endParaRPr lang="da-DK"/>
        </a:p>
      </dgm:t>
    </dgm:pt>
    <dgm:pt modelId="{A2305AFC-527F-40FD-8574-B51726B62FBA}" type="pres">
      <dgm:prSet presAssocID="{D6928F22-4ADC-44F6-A327-447DC4EF7D94}" presName="node" presStyleLbl="node1" presStyleIdx="2" presStyleCnt="5" custScaleX="125097" custScaleY="122769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1ADD362A-FDB3-4571-8B09-7147CE599CA5}" type="pres">
      <dgm:prSet presAssocID="{B563283D-174A-4653-8E2B-0B2E23D2EA79}" presName="parTrans" presStyleLbl="sibTrans2D1" presStyleIdx="3" presStyleCnt="5"/>
      <dgm:spPr/>
      <dgm:t>
        <a:bodyPr/>
        <a:lstStyle/>
        <a:p>
          <a:endParaRPr lang="da-DK"/>
        </a:p>
      </dgm:t>
    </dgm:pt>
    <dgm:pt modelId="{55D99FB3-41B8-4AAA-BC80-615BF95C10AC}" type="pres">
      <dgm:prSet presAssocID="{B563283D-174A-4653-8E2B-0B2E23D2EA79}" presName="connectorText" presStyleLbl="sibTrans2D1" presStyleIdx="3" presStyleCnt="5"/>
      <dgm:spPr/>
      <dgm:t>
        <a:bodyPr/>
        <a:lstStyle/>
        <a:p>
          <a:endParaRPr lang="da-DK"/>
        </a:p>
      </dgm:t>
    </dgm:pt>
    <dgm:pt modelId="{F34057CE-F919-4796-B5C4-F67ADD56334E}" type="pres">
      <dgm:prSet presAssocID="{2A0E9371-2003-4585-8EBA-186F90AAEB85}" presName="node" presStyleLbl="node1" presStyleIdx="3" presStyleCnt="5" custScaleX="125097" custScaleY="122769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5BCBB477-F709-4BE1-BDFD-5A77C08A89C7}" type="pres">
      <dgm:prSet presAssocID="{4FBF7E1B-A90E-46EA-B30E-C54B669AC479}" presName="parTrans" presStyleLbl="sibTrans2D1" presStyleIdx="4" presStyleCnt="5"/>
      <dgm:spPr/>
      <dgm:t>
        <a:bodyPr/>
        <a:lstStyle/>
        <a:p>
          <a:endParaRPr lang="da-DK"/>
        </a:p>
      </dgm:t>
    </dgm:pt>
    <dgm:pt modelId="{D97165E6-4575-40C6-AD04-2E5E7D5095BD}" type="pres">
      <dgm:prSet presAssocID="{4FBF7E1B-A90E-46EA-B30E-C54B669AC479}" presName="connectorText" presStyleLbl="sibTrans2D1" presStyleIdx="4" presStyleCnt="5"/>
      <dgm:spPr/>
      <dgm:t>
        <a:bodyPr/>
        <a:lstStyle/>
        <a:p>
          <a:endParaRPr lang="da-DK"/>
        </a:p>
      </dgm:t>
    </dgm:pt>
    <dgm:pt modelId="{A6D99528-1522-4CEE-88FD-D0B753F0AC72}" type="pres">
      <dgm:prSet presAssocID="{EB729BF1-AA48-4EC5-B0E7-8BB24B357891}" presName="node" presStyleLbl="node1" presStyleIdx="4" presStyleCnt="5" custScaleX="128596" custScaleY="122581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</dgm:ptLst>
  <dgm:cxnLst>
    <dgm:cxn modelId="{209568C5-5AEE-471D-A17A-034495EE92A8}" type="presOf" srcId="{2A0E9371-2003-4585-8EBA-186F90AAEB85}" destId="{F34057CE-F919-4796-B5C4-F67ADD56334E}" srcOrd="0" destOrd="0" presId="urn:microsoft.com/office/officeart/2005/8/layout/radial5"/>
    <dgm:cxn modelId="{86E57CF6-42E3-4E09-BFB0-95F46CAF517C}" type="presOf" srcId="{2766C3CC-0F01-43AF-B6E6-F4CEE4ED98FA}" destId="{96A003F9-1F87-4FCF-83C2-09970E080814}" srcOrd="0" destOrd="0" presId="urn:microsoft.com/office/officeart/2005/8/layout/radial5"/>
    <dgm:cxn modelId="{3F25B103-F4B8-470E-BAE1-4FACB5A3602B}" srcId="{E6229E25-F11C-47C0-990E-9CFB9530629D}" destId="{2838AF0B-72B7-4713-BBA9-B7A071A95582}" srcOrd="1" destOrd="0" parTransId="{2766C3CC-0F01-43AF-B6E6-F4CEE4ED98FA}" sibTransId="{52B05528-0781-46DB-A767-794B743A38C6}"/>
    <dgm:cxn modelId="{D45A762C-B9C6-4B53-886F-86E6C3049CE6}" type="presOf" srcId="{4015EAB6-40AC-452A-A9F8-DAD7A1A3DC28}" destId="{C62A537F-69D0-4FD0-ACB0-BFC0B1E719D2}" srcOrd="0" destOrd="0" presId="urn:microsoft.com/office/officeart/2005/8/layout/radial5"/>
    <dgm:cxn modelId="{FC995F3B-FEC2-41B2-9EEC-C18208AB334C}" srcId="{E6229E25-F11C-47C0-990E-9CFB9530629D}" destId="{AF027E28-0C16-4091-B5ED-A13618864672}" srcOrd="0" destOrd="0" parTransId="{379F06B9-44B3-4509-9015-F4F15E51061E}" sibTransId="{BFBA67FA-295C-4399-90F9-961BAFCB2EAB}"/>
    <dgm:cxn modelId="{A63DD11A-8D29-472F-9890-FEB4E314B573}" srcId="{E6229E25-F11C-47C0-990E-9CFB9530629D}" destId="{D6928F22-4ADC-44F6-A327-447DC4EF7D94}" srcOrd="2" destOrd="0" parTransId="{4015EAB6-40AC-452A-A9F8-DAD7A1A3DC28}" sibTransId="{D177CD5B-545E-4DD6-86B9-24EAAC5C8D48}"/>
    <dgm:cxn modelId="{B9639984-0351-4A21-A11D-0B3433C50080}" type="presOf" srcId="{4FBF7E1B-A90E-46EA-B30E-C54B669AC479}" destId="{5BCBB477-F709-4BE1-BDFD-5A77C08A89C7}" srcOrd="0" destOrd="0" presId="urn:microsoft.com/office/officeart/2005/8/layout/radial5"/>
    <dgm:cxn modelId="{58DE179C-9C0D-4CBB-A15F-A95ED9AC27A9}" type="presOf" srcId="{EB729BF1-AA48-4EC5-B0E7-8BB24B357891}" destId="{A6D99528-1522-4CEE-88FD-D0B753F0AC72}" srcOrd="0" destOrd="0" presId="urn:microsoft.com/office/officeart/2005/8/layout/radial5"/>
    <dgm:cxn modelId="{12C2CCB5-D127-4A93-907B-E49A238585F2}" type="presOf" srcId="{B563283D-174A-4653-8E2B-0B2E23D2EA79}" destId="{55D99FB3-41B8-4AAA-BC80-615BF95C10AC}" srcOrd="1" destOrd="0" presId="urn:microsoft.com/office/officeart/2005/8/layout/radial5"/>
    <dgm:cxn modelId="{7F1CA680-7EC3-4B81-B05D-5BD048F0712F}" type="presOf" srcId="{379F06B9-44B3-4509-9015-F4F15E51061E}" destId="{D2FED607-E151-45B4-961B-B1DC51DEED82}" srcOrd="1" destOrd="0" presId="urn:microsoft.com/office/officeart/2005/8/layout/radial5"/>
    <dgm:cxn modelId="{CCF2C9E6-0D8A-4CD1-AE82-FDDEE2D4246E}" type="presOf" srcId="{4FBF7E1B-A90E-46EA-B30E-C54B669AC479}" destId="{D97165E6-4575-40C6-AD04-2E5E7D5095BD}" srcOrd="1" destOrd="0" presId="urn:microsoft.com/office/officeart/2005/8/layout/radial5"/>
    <dgm:cxn modelId="{F64DAD17-E3CA-40E2-8CEF-FF43C733838E}" type="presOf" srcId="{AF027E28-0C16-4091-B5ED-A13618864672}" destId="{CAE4F6A5-2150-4438-82F9-44AE1E92B0F2}" srcOrd="0" destOrd="0" presId="urn:microsoft.com/office/officeart/2005/8/layout/radial5"/>
    <dgm:cxn modelId="{4823059F-D686-479B-8AB4-9BD9054D1C6C}" srcId="{C01409A1-AA7E-4FE6-AF81-B3166ACFCE55}" destId="{E6229E25-F11C-47C0-990E-9CFB9530629D}" srcOrd="0" destOrd="0" parTransId="{BABA69D3-2701-4F30-8B1D-637BFCA6447B}" sibTransId="{C3DA4DE4-9B7F-4A7B-BD09-7BD8C2178728}"/>
    <dgm:cxn modelId="{0D67EB7A-39BD-4AC4-9987-1AD7F7033B4D}" type="presOf" srcId="{2838AF0B-72B7-4713-BBA9-B7A071A95582}" destId="{1EE36B3C-79F2-4DD8-A384-B412A6C879DC}" srcOrd="0" destOrd="0" presId="urn:microsoft.com/office/officeart/2005/8/layout/radial5"/>
    <dgm:cxn modelId="{0A5B5A73-6C56-4567-8BC9-B8F963ED6B40}" type="presOf" srcId="{2766C3CC-0F01-43AF-B6E6-F4CEE4ED98FA}" destId="{1ED17A36-96A7-4CA0-A091-AAFE5F9106A3}" srcOrd="1" destOrd="0" presId="urn:microsoft.com/office/officeart/2005/8/layout/radial5"/>
    <dgm:cxn modelId="{668A9F3D-05AD-4571-BB81-206C3F0B4A97}" type="presOf" srcId="{B563283D-174A-4653-8E2B-0B2E23D2EA79}" destId="{1ADD362A-FDB3-4571-8B09-7147CE599CA5}" srcOrd="0" destOrd="0" presId="urn:microsoft.com/office/officeart/2005/8/layout/radial5"/>
    <dgm:cxn modelId="{9B1D5CFA-7FEF-48EA-91BF-939C9FACEC27}" type="presOf" srcId="{D6928F22-4ADC-44F6-A327-447DC4EF7D94}" destId="{A2305AFC-527F-40FD-8574-B51726B62FBA}" srcOrd="0" destOrd="0" presId="urn:microsoft.com/office/officeart/2005/8/layout/radial5"/>
    <dgm:cxn modelId="{A8BC3CA5-846F-4760-99E7-2920713790F4}" srcId="{E6229E25-F11C-47C0-990E-9CFB9530629D}" destId="{EB729BF1-AA48-4EC5-B0E7-8BB24B357891}" srcOrd="4" destOrd="0" parTransId="{4FBF7E1B-A90E-46EA-B30E-C54B669AC479}" sibTransId="{CF73A955-90F3-4C33-8D9E-278E90CF9CF6}"/>
    <dgm:cxn modelId="{7AE33758-1897-4157-BE7A-2398EC62AD6C}" type="presOf" srcId="{4015EAB6-40AC-452A-A9F8-DAD7A1A3DC28}" destId="{1FCA01A0-BED7-4041-A20D-2CF1B2131041}" srcOrd="1" destOrd="0" presId="urn:microsoft.com/office/officeart/2005/8/layout/radial5"/>
    <dgm:cxn modelId="{071E5B48-EFB4-4AF4-99FD-3A4D28BE22C5}" type="presOf" srcId="{379F06B9-44B3-4509-9015-F4F15E51061E}" destId="{027293AC-BA13-418F-BA0F-AA8C83170A34}" srcOrd="0" destOrd="0" presId="urn:microsoft.com/office/officeart/2005/8/layout/radial5"/>
    <dgm:cxn modelId="{FDB7123A-9965-4C3A-A48D-36316A1B4FDD}" srcId="{E6229E25-F11C-47C0-990E-9CFB9530629D}" destId="{2A0E9371-2003-4585-8EBA-186F90AAEB85}" srcOrd="3" destOrd="0" parTransId="{B563283D-174A-4653-8E2B-0B2E23D2EA79}" sibTransId="{2029B793-B0DA-43BE-8ABE-8D91CAD1C5C6}"/>
    <dgm:cxn modelId="{426546EC-2194-4E4D-BB57-5507DF0822DC}" type="presOf" srcId="{E6229E25-F11C-47C0-990E-9CFB9530629D}" destId="{913B075E-B065-453A-A8E4-43C2A8092476}" srcOrd="0" destOrd="0" presId="urn:microsoft.com/office/officeart/2005/8/layout/radial5"/>
    <dgm:cxn modelId="{70BDFE5F-364A-40F7-9783-A0F3E224399D}" type="presOf" srcId="{C01409A1-AA7E-4FE6-AF81-B3166ACFCE55}" destId="{AC200C00-AF9D-471C-9231-D321F4A1E69C}" srcOrd="0" destOrd="0" presId="urn:microsoft.com/office/officeart/2005/8/layout/radial5"/>
    <dgm:cxn modelId="{A5D6F38A-6874-49A4-9208-7A23B89722DA}" type="presParOf" srcId="{AC200C00-AF9D-471C-9231-D321F4A1E69C}" destId="{913B075E-B065-453A-A8E4-43C2A8092476}" srcOrd="0" destOrd="0" presId="urn:microsoft.com/office/officeart/2005/8/layout/radial5"/>
    <dgm:cxn modelId="{95752C2D-14A4-4360-ABD8-03F5CE73C66D}" type="presParOf" srcId="{AC200C00-AF9D-471C-9231-D321F4A1E69C}" destId="{027293AC-BA13-418F-BA0F-AA8C83170A34}" srcOrd="1" destOrd="0" presId="urn:microsoft.com/office/officeart/2005/8/layout/radial5"/>
    <dgm:cxn modelId="{C70E89E2-1746-4534-877F-59F860DEA306}" type="presParOf" srcId="{027293AC-BA13-418F-BA0F-AA8C83170A34}" destId="{D2FED607-E151-45B4-961B-B1DC51DEED82}" srcOrd="0" destOrd="0" presId="urn:microsoft.com/office/officeart/2005/8/layout/radial5"/>
    <dgm:cxn modelId="{86F60534-4640-40EB-B189-4B9B98C9DF64}" type="presParOf" srcId="{AC200C00-AF9D-471C-9231-D321F4A1E69C}" destId="{CAE4F6A5-2150-4438-82F9-44AE1E92B0F2}" srcOrd="2" destOrd="0" presId="urn:microsoft.com/office/officeart/2005/8/layout/radial5"/>
    <dgm:cxn modelId="{1AC59930-C77E-40BB-916C-B04817BF70DC}" type="presParOf" srcId="{AC200C00-AF9D-471C-9231-D321F4A1E69C}" destId="{96A003F9-1F87-4FCF-83C2-09970E080814}" srcOrd="3" destOrd="0" presId="urn:microsoft.com/office/officeart/2005/8/layout/radial5"/>
    <dgm:cxn modelId="{E0B1BC6B-22CE-4318-BF0E-F497B50DDBF6}" type="presParOf" srcId="{96A003F9-1F87-4FCF-83C2-09970E080814}" destId="{1ED17A36-96A7-4CA0-A091-AAFE5F9106A3}" srcOrd="0" destOrd="0" presId="urn:microsoft.com/office/officeart/2005/8/layout/radial5"/>
    <dgm:cxn modelId="{7F4BC936-A27B-472D-9320-357C5AC708C0}" type="presParOf" srcId="{AC200C00-AF9D-471C-9231-D321F4A1E69C}" destId="{1EE36B3C-79F2-4DD8-A384-B412A6C879DC}" srcOrd="4" destOrd="0" presId="urn:microsoft.com/office/officeart/2005/8/layout/radial5"/>
    <dgm:cxn modelId="{66D8BAE7-3A51-4E5A-9769-027048D5E1C0}" type="presParOf" srcId="{AC200C00-AF9D-471C-9231-D321F4A1E69C}" destId="{C62A537F-69D0-4FD0-ACB0-BFC0B1E719D2}" srcOrd="5" destOrd="0" presId="urn:microsoft.com/office/officeart/2005/8/layout/radial5"/>
    <dgm:cxn modelId="{6678F88B-3403-499D-B3A2-CE848AFBA2A0}" type="presParOf" srcId="{C62A537F-69D0-4FD0-ACB0-BFC0B1E719D2}" destId="{1FCA01A0-BED7-4041-A20D-2CF1B2131041}" srcOrd="0" destOrd="0" presId="urn:microsoft.com/office/officeart/2005/8/layout/radial5"/>
    <dgm:cxn modelId="{512EFE3A-12B2-4C2F-A6AA-A31C48BDEAFD}" type="presParOf" srcId="{AC200C00-AF9D-471C-9231-D321F4A1E69C}" destId="{A2305AFC-527F-40FD-8574-B51726B62FBA}" srcOrd="6" destOrd="0" presId="urn:microsoft.com/office/officeart/2005/8/layout/radial5"/>
    <dgm:cxn modelId="{90A2A33E-B17F-407D-930B-75848410C16C}" type="presParOf" srcId="{AC200C00-AF9D-471C-9231-D321F4A1E69C}" destId="{1ADD362A-FDB3-4571-8B09-7147CE599CA5}" srcOrd="7" destOrd="0" presId="urn:microsoft.com/office/officeart/2005/8/layout/radial5"/>
    <dgm:cxn modelId="{BA9312E1-EBD7-4CDE-9BFC-5526BCC51CC2}" type="presParOf" srcId="{1ADD362A-FDB3-4571-8B09-7147CE599CA5}" destId="{55D99FB3-41B8-4AAA-BC80-615BF95C10AC}" srcOrd="0" destOrd="0" presId="urn:microsoft.com/office/officeart/2005/8/layout/radial5"/>
    <dgm:cxn modelId="{DA845DD9-E083-41D9-A579-7911F35A7B14}" type="presParOf" srcId="{AC200C00-AF9D-471C-9231-D321F4A1E69C}" destId="{F34057CE-F919-4796-B5C4-F67ADD56334E}" srcOrd="8" destOrd="0" presId="urn:microsoft.com/office/officeart/2005/8/layout/radial5"/>
    <dgm:cxn modelId="{5D9D157B-F3EF-4D4F-B536-36DEB03EA84B}" type="presParOf" srcId="{AC200C00-AF9D-471C-9231-D321F4A1E69C}" destId="{5BCBB477-F709-4BE1-BDFD-5A77C08A89C7}" srcOrd="9" destOrd="0" presId="urn:microsoft.com/office/officeart/2005/8/layout/radial5"/>
    <dgm:cxn modelId="{BEBE6C55-A742-44E9-B963-2A796305A2E3}" type="presParOf" srcId="{5BCBB477-F709-4BE1-BDFD-5A77C08A89C7}" destId="{D97165E6-4575-40C6-AD04-2E5E7D5095BD}" srcOrd="0" destOrd="0" presId="urn:microsoft.com/office/officeart/2005/8/layout/radial5"/>
    <dgm:cxn modelId="{AC75EA72-C09C-4BE2-85F7-FBEF7A9B5E31}" type="presParOf" srcId="{AC200C00-AF9D-471C-9231-D321F4A1E69C}" destId="{A6D99528-1522-4CEE-88FD-D0B753F0AC72}" srcOrd="10" destOrd="0" presId="urn:microsoft.com/office/officeart/2005/8/layout/radial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1665405-7D76-451C-B639-B035D54559A9}" type="doc">
      <dgm:prSet loTypeId="urn:microsoft.com/office/officeart/2005/8/layout/radial5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da-DK"/>
        </a:p>
      </dgm:t>
    </dgm:pt>
    <dgm:pt modelId="{9722A7D0-B751-4A88-BCE4-BAAADD4770A6}">
      <dgm:prSet phldrT="[Tekst]" custT="1"/>
      <dgm:spPr/>
      <dgm:t>
        <a:bodyPr/>
        <a:lstStyle/>
        <a:p>
          <a:pPr algn="ctr"/>
          <a:r>
            <a:rPr lang="da-DK" sz="1400" b="1" dirty="0" err="1" smtClean="0"/>
            <a:t>Training</a:t>
          </a:r>
          <a:r>
            <a:rPr lang="da-DK" sz="1400" b="1" dirty="0" smtClean="0"/>
            <a:t> institutions</a:t>
          </a:r>
          <a:endParaRPr lang="da-DK" sz="1400" b="1" dirty="0"/>
        </a:p>
      </dgm:t>
    </dgm:pt>
    <dgm:pt modelId="{5CB7ACAE-024D-4644-B052-5738D0165694}" type="parTrans" cxnId="{8682914D-9F59-42DA-95AD-D0C1D8ACFB39}">
      <dgm:prSet/>
      <dgm:spPr/>
      <dgm:t>
        <a:bodyPr/>
        <a:lstStyle/>
        <a:p>
          <a:pPr algn="ctr"/>
          <a:endParaRPr lang="da-DK"/>
        </a:p>
      </dgm:t>
    </dgm:pt>
    <dgm:pt modelId="{FCBFDCB1-B047-4889-810A-3440E757B69E}" type="sibTrans" cxnId="{8682914D-9F59-42DA-95AD-D0C1D8ACFB39}">
      <dgm:prSet/>
      <dgm:spPr/>
      <dgm:t>
        <a:bodyPr/>
        <a:lstStyle/>
        <a:p>
          <a:pPr algn="ctr"/>
          <a:endParaRPr lang="da-DK"/>
        </a:p>
      </dgm:t>
    </dgm:pt>
    <dgm:pt modelId="{DF3EBA76-623F-4971-9358-F82CDE8529FB}">
      <dgm:prSet phldrT="[Tekst]" custT="1"/>
      <dgm:spPr/>
      <dgm:t>
        <a:bodyPr/>
        <a:lstStyle/>
        <a:p>
          <a:pPr algn="ctr"/>
          <a:r>
            <a:rPr lang="da-DK" sz="1400" b="1" dirty="0" smtClean="0"/>
            <a:t>Public </a:t>
          </a:r>
          <a:r>
            <a:rPr lang="da-DK" sz="1400" b="1" dirty="0" err="1" smtClean="0"/>
            <a:t>Authorities</a:t>
          </a:r>
          <a:endParaRPr lang="da-DK" sz="1400" b="1" dirty="0"/>
        </a:p>
      </dgm:t>
    </dgm:pt>
    <dgm:pt modelId="{04E2EF67-E0BD-4763-BF35-EAB3EDA0E1A6}" type="parTrans" cxnId="{4492F6FC-85E9-436B-A569-72818205C825}">
      <dgm:prSet/>
      <dgm:spPr/>
      <dgm:t>
        <a:bodyPr/>
        <a:lstStyle/>
        <a:p>
          <a:pPr algn="ctr"/>
          <a:endParaRPr lang="da-DK"/>
        </a:p>
      </dgm:t>
    </dgm:pt>
    <dgm:pt modelId="{36EBB4AB-4B99-4E84-A882-2E956B46C24B}" type="sibTrans" cxnId="{4492F6FC-85E9-436B-A569-72818205C825}">
      <dgm:prSet/>
      <dgm:spPr/>
      <dgm:t>
        <a:bodyPr/>
        <a:lstStyle/>
        <a:p>
          <a:pPr algn="ctr"/>
          <a:endParaRPr lang="da-DK"/>
        </a:p>
      </dgm:t>
    </dgm:pt>
    <dgm:pt modelId="{07169908-7D7A-493C-9A03-61A9A5A9B8D5}">
      <dgm:prSet phldrT="[Tekst]" custT="1"/>
      <dgm:spPr/>
      <dgm:t>
        <a:bodyPr/>
        <a:lstStyle/>
        <a:p>
          <a:pPr algn="ctr"/>
          <a:r>
            <a:rPr lang="da-DK" sz="1400" b="1" dirty="0" smtClean="0"/>
            <a:t>Trade unions</a:t>
          </a:r>
          <a:endParaRPr lang="da-DK" sz="1400" b="1" dirty="0"/>
        </a:p>
      </dgm:t>
    </dgm:pt>
    <dgm:pt modelId="{9DED59C7-35B7-4BB9-8246-70CF806E3DF7}" type="parTrans" cxnId="{7BEAFE18-A376-46D8-9F1A-40E0B9245E2B}">
      <dgm:prSet/>
      <dgm:spPr/>
      <dgm:t>
        <a:bodyPr/>
        <a:lstStyle/>
        <a:p>
          <a:pPr algn="ctr"/>
          <a:endParaRPr lang="da-DK"/>
        </a:p>
      </dgm:t>
    </dgm:pt>
    <dgm:pt modelId="{6A81129E-0359-4917-AF3F-BC3AA79560E0}" type="sibTrans" cxnId="{7BEAFE18-A376-46D8-9F1A-40E0B9245E2B}">
      <dgm:prSet/>
      <dgm:spPr/>
      <dgm:t>
        <a:bodyPr/>
        <a:lstStyle/>
        <a:p>
          <a:pPr algn="ctr"/>
          <a:endParaRPr lang="da-DK"/>
        </a:p>
      </dgm:t>
    </dgm:pt>
    <dgm:pt modelId="{8BD93341-87CD-49E4-9CC2-011C4442FC76}">
      <dgm:prSet phldrT="[Tekst]" custT="1"/>
      <dgm:spPr/>
      <dgm:t>
        <a:bodyPr/>
        <a:lstStyle/>
        <a:p>
          <a:pPr algn="ctr"/>
          <a:r>
            <a:rPr lang="da-DK" sz="1400" b="1" dirty="0" err="1" smtClean="0"/>
            <a:t>Employers</a:t>
          </a:r>
          <a:endParaRPr lang="da-DK" sz="1400" b="1" dirty="0"/>
        </a:p>
      </dgm:t>
    </dgm:pt>
    <dgm:pt modelId="{E2D11EC8-5ADE-4F3E-9984-864414295D49}" type="parTrans" cxnId="{CD9630A0-9ECC-493B-9533-F7D16DA641EA}">
      <dgm:prSet/>
      <dgm:spPr/>
      <dgm:t>
        <a:bodyPr/>
        <a:lstStyle/>
        <a:p>
          <a:pPr algn="ctr"/>
          <a:endParaRPr lang="da-DK"/>
        </a:p>
      </dgm:t>
    </dgm:pt>
    <dgm:pt modelId="{8C084FA8-747A-4870-B677-5A33FB053420}" type="sibTrans" cxnId="{CD9630A0-9ECC-493B-9533-F7D16DA641EA}">
      <dgm:prSet/>
      <dgm:spPr/>
      <dgm:t>
        <a:bodyPr/>
        <a:lstStyle/>
        <a:p>
          <a:pPr algn="ctr"/>
          <a:endParaRPr lang="da-DK"/>
        </a:p>
      </dgm:t>
    </dgm:pt>
    <dgm:pt modelId="{BB794BE3-F3E0-44A6-9C44-A9644C90E2CA}">
      <dgm:prSet phldrT="[Tekst]"/>
      <dgm:spPr/>
      <dgm:t>
        <a:bodyPr/>
        <a:lstStyle/>
        <a:p>
          <a:pPr algn="ctr"/>
          <a:endParaRPr lang="da-DK" dirty="0"/>
        </a:p>
      </dgm:t>
    </dgm:pt>
    <dgm:pt modelId="{3D56A4C4-C36A-4B72-BCE4-55E7DE358DDB}" type="parTrans" cxnId="{363D46FD-3B45-40F3-BD61-86A15384D429}">
      <dgm:prSet/>
      <dgm:spPr/>
      <dgm:t>
        <a:bodyPr/>
        <a:lstStyle/>
        <a:p>
          <a:pPr algn="ctr"/>
          <a:endParaRPr lang="da-DK"/>
        </a:p>
      </dgm:t>
    </dgm:pt>
    <dgm:pt modelId="{DD810369-E503-490A-920D-8C0406835DDF}" type="sibTrans" cxnId="{363D46FD-3B45-40F3-BD61-86A15384D429}">
      <dgm:prSet/>
      <dgm:spPr/>
      <dgm:t>
        <a:bodyPr/>
        <a:lstStyle/>
        <a:p>
          <a:pPr algn="ctr"/>
          <a:endParaRPr lang="da-DK"/>
        </a:p>
      </dgm:t>
    </dgm:pt>
    <dgm:pt modelId="{DC9F5C13-C2A6-4DE9-BE38-D7981CCBBB52}" type="pres">
      <dgm:prSet presAssocID="{F1665405-7D76-451C-B639-B035D54559A9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a-DK"/>
        </a:p>
      </dgm:t>
    </dgm:pt>
    <dgm:pt modelId="{26F984AF-11AB-4B5A-90BF-67B30611DC4B}" type="pres">
      <dgm:prSet presAssocID="{9722A7D0-B751-4A88-BCE4-BAAADD4770A6}" presName="centerShape" presStyleLbl="node0" presStyleIdx="0" presStyleCnt="1" custScaleX="133242" custScaleY="140043"/>
      <dgm:spPr/>
      <dgm:t>
        <a:bodyPr/>
        <a:lstStyle/>
        <a:p>
          <a:endParaRPr lang="da-DK"/>
        </a:p>
      </dgm:t>
    </dgm:pt>
    <dgm:pt modelId="{D603F5FC-5C5C-48D5-959E-6EE2E7960914}" type="pres">
      <dgm:prSet presAssocID="{04E2EF67-E0BD-4763-BF35-EAB3EDA0E1A6}" presName="parTrans" presStyleLbl="sibTrans2D1" presStyleIdx="0" presStyleCnt="3" custAng="10800000"/>
      <dgm:spPr/>
      <dgm:t>
        <a:bodyPr/>
        <a:lstStyle/>
        <a:p>
          <a:endParaRPr lang="da-DK"/>
        </a:p>
      </dgm:t>
    </dgm:pt>
    <dgm:pt modelId="{3521CDAC-414D-45F8-8AFD-859687130742}" type="pres">
      <dgm:prSet presAssocID="{04E2EF67-E0BD-4763-BF35-EAB3EDA0E1A6}" presName="connectorText" presStyleLbl="sibTrans2D1" presStyleIdx="0" presStyleCnt="3"/>
      <dgm:spPr/>
      <dgm:t>
        <a:bodyPr/>
        <a:lstStyle/>
        <a:p>
          <a:endParaRPr lang="da-DK"/>
        </a:p>
      </dgm:t>
    </dgm:pt>
    <dgm:pt modelId="{AFF34149-1051-4DE4-A4E9-EB94762EA17D}" type="pres">
      <dgm:prSet presAssocID="{DF3EBA76-623F-4971-9358-F82CDE8529FB}" presName="node" presStyleLbl="node1" presStyleIdx="0" presStyleCnt="3" custScaleX="122877" custScaleY="125541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9C4DB48A-EE47-476D-9D2B-83407643FE80}" type="pres">
      <dgm:prSet presAssocID="{9DED59C7-35B7-4BB9-8246-70CF806E3DF7}" presName="parTrans" presStyleLbl="sibTrans2D1" presStyleIdx="1" presStyleCnt="3" custAng="10702801"/>
      <dgm:spPr/>
      <dgm:t>
        <a:bodyPr/>
        <a:lstStyle/>
        <a:p>
          <a:endParaRPr lang="da-DK"/>
        </a:p>
      </dgm:t>
    </dgm:pt>
    <dgm:pt modelId="{55E719A1-4CF6-491F-B829-61F84EAD7B5F}" type="pres">
      <dgm:prSet presAssocID="{9DED59C7-35B7-4BB9-8246-70CF806E3DF7}" presName="connectorText" presStyleLbl="sibTrans2D1" presStyleIdx="1" presStyleCnt="3"/>
      <dgm:spPr/>
      <dgm:t>
        <a:bodyPr/>
        <a:lstStyle/>
        <a:p>
          <a:endParaRPr lang="da-DK"/>
        </a:p>
      </dgm:t>
    </dgm:pt>
    <dgm:pt modelId="{7A27F62B-DFE0-49C7-B293-1F2F8DBC5160}" type="pres">
      <dgm:prSet presAssocID="{07169908-7D7A-493C-9A03-61A9A5A9B8D5}" presName="node" presStyleLbl="node1" presStyleIdx="1" presStyleCnt="3" custScaleX="122877" custScaleY="125541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75D04F18-95B8-4688-A81C-624F01600553}" type="pres">
      <dgm:prSet presAssocID="{E2D11EC8-5ADE-4F3E-9984-864414295D49}" presName="parTrans" presStyleLbl="sibTrans2D1" presStyleIdx="2" presStyleCnt="3" custAng="10807800"/>
      <dgm:spPr/>
      <dgm:t>
        <a:bodyPr/>
        <a:lstStyle/>
        <a:p>
          <a:endParaRPr lang="da-DK"/>
        </a:p>
      </dgm:t>
    </dgm:pt>
    <dgm:pt modelId="{0EB7741A-58C3-4530-8B7D-4EB3DA56DF7E}" type="pres">
      <dgm:prSet presAssocID="{E2D11EC8-5ADE-4F3E-9984-864414295D49}" presName="connectorText" presStyleLbl="sibTrans2D1" presStyleIdx="2" presStyleCnt="3"/>
      <dgm:spPr/>
      <dgm:t>
        <a:bodyPr/>
        <a:lstStyle/>
        <a:p>
          <a:endParaRPr lang="da-DK"/>
        </a:p>
      </dgm:t>
    </dgm:pt>
    <dgm:pt modelId="{CC970232-C2D4-46F2-A691-E876F90127E5}" type="pres">
      <dgm:prSet presAssocID="{8BD93341-87CD-49E4-9CC2-011C4442FC76}" presName="node" presStyleLbl="node1" presStyleIdx="2" presStyleCnt="3" custScaleX="122877" custScaleY="125541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</dgm:ptLst>
  <dgm:cxnLst>
    <dgm:cxn modelId="{A379F3CD-2789-4209-8A49-E5A063A3CF6B}" type="presOf" srcId="{F1665405-7D76-451C-B639-B035D54559A9}" destId="{DC9F5C13-C2A6-4DE9-BE38-D7981CCBBB52}" srcOrd="0" destOrd="0" presId="urn:microsoft.com/office/officeart/2005/8/layout/radial5"/>
    <dgm:cxn modelId="{363D46FD-3B45-40F3-BD61-86A15384D429}" srcId="{F1665405-7D76-451C-B639-B035D54559A9}" destId="{BB794BE3-F3E0-44A6-9C44-A9644C90E2CA}" srcOrd="1" destOrd="0" parTransId="{3D56A4C4-C36A-4B72-BCE4-55E7DE358DDB}" sibTransId="{DD810369-E503-490A-920D-8C0406835DDF}"/>
    <dgm:cxn modelId="{186E96F3-7D83-4E75-98F2-2EA3D2D6A68C}" type="presOf" srcId="{9722A7D0-B751-4A88-BCE4-BAAADD4770A6}" destId="{26F984AF-11AB-4B5A-90BF-67B30611DC4B}" srcOrd="0" destOrd="0" presId="urn:microsoft.com/office/officeart/2005/8/layout/radial5"/>
    <dgm:cxn modelId="{5D2A48A1-0B74-4FD2-B29D-A471CD66F3DE}" type="presOf" srcId="{07169908-7D7A-493C-9A03-61A9A5A9B8D5}" destId="{7A27F62B-DFE0-49C7-B293-1F2F8DBC5160}" srcOrd="0" destOrd="0" presId="urn:microsoft.com/office/officeart/2005/8/layout/radial5"/>
    <dgm:cxn modelId="{8FAC858E-EDE6-41E3-BD9E-5F6224D02D9B}" type="presOf" srcId="{8BD93341-87CD-49E4-9CC2-011C4442FC76}" destId="{CC970232-C2D4-46F2-A691-E876F90127E5}" srcOrd="0" destOrd="0" presId="urn:microsoft.com/office/officeart/2005/8/layout/radial5"/>
    <dgm:cxn modelId="{5C9A3453-2F63-4EAB-B1AB-09FF307F0A28}" type="presOf" srcId="{04E2EF67-E0BD-4763-BF35-EAB3EDA0E1A6}" destId="{3521CDAC-414D-45F8-8AFD-859687130742}" srcOrd="1" destOrd="0" presId="urn:microsoft.com/office/officeart/2005/8/layout/radial5"/>
    <dgm:cxn modelId="{7BEAFE18-A376-46D8-9F1A-40E0B9245E2B}" srcId="{9722A7D0-B751-4A88-BCE4-BAAADD4770A6}" destId="{07169908-7D7A-493C-9A03-61A9A5A9B8D5}" srcOrd="1" destOrd="0" parTransId="{9DED59C7-35B7-4BB9-8246-70CF806E3DF7}" sibTransId="{6A81129E-0359-4917-AF3F-BC3AA79560E0}"/>
    <dgm:cxn modelId="{6AB4B401-DE7D-4483-B2D2-D570D7463350}" type="presOf" srcId="{9DED59C7-35B7-4BB9-8246-70CF806E3DF7}" destId="{55E719A1-4CF6-491F-B829-61F84EAD7B5F}" srcOrd="1" destOrd="0" presId="urn:microsoft.com/office/officeart/2005/8/layout/radial5"/>
    <dgm:cxn modelId="{CD9630A0-9ECC-493B-9533-F7D16DA641EA}" srcId="{9722A7D0-B751-4A88-BCE4-BAAADD4770A6}" destId="{8BD93341-87CD-49E4-9CC2-011C4442FC76}" srcOrd="2" destOrd="0" parTransId="{E2D11EC8-5ADE-4F3E-9984-864414295D49}" sibTransId="{8C084FA8-747A-4870-B677-5A33FB053420}"/>
    <dgm:cxn modelId="{F064BD27-287B-4BB1-B320-8E018BE09B88}" type="presOf" srcId="{04E2EF67-E0BD-4763-BF35-EAB3EDA0E1A6}" destId="{D603F5FC-5C5C-48D5-959E-6EE2E7960914}" srcOrd="0" destOrd="0" presId="urn:microsoft.com/office/officeart/2005/8/layout/radial5"/>
    <dgm:cxn modelId="{8682914D-9F59-42DA-95AD-D0C1D8ACFB39}" srcId="{F1665405-7D76-451C-B639-B035D54559A9}" destId="{9722A7D0-B751-4A88-BCE4-BAAADD4770A6}" srcOrd="0" destOrd="0" parTransId="{5CB7ACAE-024D-4644-B052-5738D0165694}" sibTransId="{FCBFDCB1-B047-4889-810A-3440E757B69E}"/>
    <dgm:cxn modelId="{3D54166F-E67C-4BEA-AB8C-17064AAB6C1C}" type="presOf" srcId="{9DED59C7-35B7-4BB9-8246-70CF806E3DF7}" destId="{9C4DB48A-EE47-476D-9D2B-83407643FE80}" srcOrd="0" destOrd="0" presId="urn:microsoft.com/office/officeart/2005/8/layout/radial5"/>
    <dgm:cxn modelId="{4492F6FC-85E9-436B-A569-72818205C825}" srcId="{9722A7D0-B751-4A88-BCE4-BAAADD4770A6}" destId="{DF3EBA76-623F-4971-9358-F82CDE8529FB}" srcOrd="0" destOrd="0" parTransId="{04E2EF67-E0BD-4763-BF35-EAB3EDA0E1A6}" sibTransId="{36EBB4AB-4B99-4E84-A882-2E956B46C24B}"/>
    <dgm:cxn modelId="{68B0300B-2B2D-42D3-B64E-21B931A02A23}" type="presOf" srcId="{E2D11EC8-5ADE-4F3E-9984-864414295D49}" destId="{75D04F18-95B8-4688-A81C-624F01600553}" srcOrd="0" destOrd="0" presId="urn:microsoft.com/office/officeart/2005/8/layout/radial5"/>
    <dgm:cxn modelId="{209BFDBE-C677-49A9-BCD6-FA5A01E656FE}" type="presOf" srcId="{E2D11EC8-5ADE-4F3E-9984-864414295D49}" destId="{0EB7741A-58C3-4530-8B7D-4EB3DA56DF7E}" srcOrd="1" destOrd="0" presId="urn:microsoft.com/office/officeart/2005/8/layout/radial5"/>
    <dgm:cxn modelId="{46FBBE2C-D7BA-4E1D-BA6F-4F0576E6F609}" type="presOf" srcId="{DF3EBA76-623F-4971-9358-F82CDE8529FB}" destId="{AFF34149-1051-4DE4-A4E9-EB94762EA17D}" srcOrd="0" destOrd="0" presId="urn:microsoft.com/office/officeart/2005/8/layout/radial5"/>
    <dgm:cxn modelId="{69BDDBB8-FF87-4D91-802C-6536E83A1BEC}" type="presParOf" srcId="{DC9F5C13-C2A6-4DE9-BE38-D7981CCBBB52}" destId="{26F984AF-11AB-4B5A-90BF-67B30611DC4B}" srcOrd="0" destOrd="0" presId="urn:microsoft.com/office/officeart/2005/8/layout/radial5"/>
    <dgm:cxn modelId="{2E9CA3C3-D0F2-49E3-BCD5-661751BB4CD3}" type="presParOf" srcId="{DC9F5C13-C2A6-4DE9-BE38-D7981CCBBB52}" destId="{D603F5FC-5C5C-48D5-959E-6EE2E7960914}" srcOrd="1" destOrd="0" presId="urn:microsoft.com/office/officeart/2005/8/layout/radial5"/>
    <dgm:cxn modelId="{3DC9F8CD-3E8E-4C6A-B118-20E292ECA85F}" type="presParOf" srcId="{D603F5FC-5C5C-48D5-959E-6EE2E7960914}" destId="{3521CDAC-414D-45F8-8AFD-859687130742}" srcOrd="0" destOrd="0" presId="urn:microsoft.com/office/officeart/2005/8/layout/radial5"/>
    <dgm:cxn modelId="{FD2892F1-D148-4DD2-AB68-DF13E4A71360}" type="presParOf" srcId="{DC9F5C13-C2A6-4DE9-BE38-D7981CCBBB52}" destId="{AFF34149-1051-4DE4-A4E9-EB94762EA17D}" srcOrd="2" destOrd="0" presId="urn:microsoft.com/office/officeart/2005/8/layout/radial5"/>
    <dgm:cxn modelId="{5AD863FD-7CCD-401F-9D5B-C9441FD22359}" type="presParOf" srcId="{DC9F5C13-C2A6-4DE9-BE38-D7981CCBBB52}" destId="{9C4DB48A-EE47-476D-9D2B-83407643FE80}" srcOrd="3" destOrd="0" presId="urn:microsoft.com/office/officeart/2005/8/layout/radial5"/>
    <dgm:cxn modelId="{AB52A5A2-CE3B-4B6E-B7E8-B4B2F751B65C}" type="presParOf" srcId="{9C4DB48A-EE47-476D-9D2B-83407643FE80}" destId="{55E719A1-4CF6-491F-B829-61F84EAD7B5F}" srcOrd="0" destOrd="0" presId="urn:microsoft.com/office/officeart/2005/8/layout/radial5"/>
    <dgm:cxn modelId="{69C3676C-E12A-4E17-BA9D-87BDCC0FBE00}" type="presParOf" srcId="{DC9F5C13-C2A6-4DE9-BE38-D7981CCBBB52}" destId="{7A27F62B-DFE0-49C7-B293-1F2F8DBC5160}" srcOrd="4" destOrd="0" presId="urn:microsoft.com/office/officeart/2005/8/layout/radial5"/>
    <dgm:cxn modelId="{F899F625-A8EA-48C8-9117-B0D30D87D760}" type="presParOf" srcId="{DC9F5C13-C2A6-4DE9-BE38-D7981CCBBB52}" destId="{75D04F18-95B8-4688-A81C-624F01600553}" srcOrd="5" destOrd="0" presId="urn:microsoft.com/office/officeart/2005/8/layout/radial5"/>
    <dgm:cxn modelId="{EE959EA7-59C2-4571-BE5D-1ABCDDA098F7}" type="presParOf" srcId="{75D04F18-95B8-4688-A81C-624F01600553}" destId="{0EB7741A-58C3-4530-8B7D-4EB3DA56DF7E}" srcOrd="0" destOrd="0" presId="urn:microsoft.com/office/officeart/2005/8/layout/radial5"/>
    <dgm:cxn modelId="{E2B1CB86-56F2-4E09-BC46-33ED990C10B7}" type="presParOf" srcId="{DC9F5C13-C2A6-4DE9-BE38-D7981CCBBB52}" destId="{CC970232-C2D4-46F2-A691-E876F90127E5}" srcOrd="6" destOrd="0" presId="urn:microsoft.com/office/officeart/2005/8/layout/radial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727D8-95CC-4ADA-9E56-801CA8F13A73}" type="datetimeFigureOut">
              <a:rPr lang="da-DK" smtClean="0"/>
              <a:pPr/>
              <a:t>08-09-2019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C278-86C2-49FA-A0CA-D64435E5FFD4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11" name="Rektangel 10"/>
          <p:cNvSpPr/>
          <p:nvPr/>
        </p:nvSpPr>
        <p:spPr>
          <a:xfrm>
            <a:off x="-71470" y="0"/>
            <a:ext cx="9286940" cy="5214956"/>
          </a:xfrm>
          <a:prstGeom prst="rect">
            <a:avLst/>
          </a:prstGeom>
          <a:solidFill>
            <a:srgbClr val="008C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grpSp>
        <p:nvGrpSpPr>
          <p:cNvPr id="7" name="Gruppe 14"/>
          <p:cNvGrpSpPr/>
          <p:nvPr/>
        </p:nvGrpSpPr>
        <p:grpSpPr>
          <a:xfrm>
            <a:off x="3643307" y="4214824"/>
            <a:ext cx="1857387" cy="428610"/>
            <a:chOff x="142845" y="1"/>
            <a:chExt cx="1857387" cy="428610"/>
          </a:xfrm>
        </p:grpSpPr>
        <p:pic>
          <p:nvPicPr>
            <p:cNvPr id="12" name="Picture 2" descr="F:\Dropbox\JB - LO-FTF\Activity Concept Catalogue\Design elements\#F-Cyan 2000x2000.png"/>
            <p:cNvPicPr>
              <a:picLocks noChangeAspect="1" noChangeArrowheads="1"/>
            </p:cNvPicPr>
            <p:nvPr userDrawn="1"/>
          </p:nvPicPr>
          <p:blipFill>
            <a:blip r:embed="rId2"/>
            <a:srcRect l="8534" t="17067" r="8976" b="18931"/>
            <a:stretch>
              <a:fillRect/>
            </a:stretch>
          </p:blipFill>
          <p:spPr bwMode="auto">
            <a:xfrm>
              <a:off x="1571604" y="71420"/>
              <a:ext cx="428628" cy="332556"/>
            </a:xfrm>
            <a:prstGeom prst="rect">
              <a:avLst/>
            </a:prstGeom>
            <a:noFill/>
          </p:spPr>
        </p:pic>
        <p:pic>
          <p:nvPicPr>
            <p:cNvPr id="13" name="Picture 3" descr="F:\Dropbox\JB - LO-FTF\Activity Concept Catalogue\Design elements\DI-Cyan 2000x2000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 l="7018" t="26669" r="7360" b="27011"/>
            <a:stretch>
              <a:fillRect/>
            </a:stretch>
          </p:blipFill>
          <p:spPr bwMode="auto">
            <a:xfrm>
              <a:off x="785786" y="71420"/>
              <a:ext cx="571504" cy="309174"/>
            </a:xfrm>
            <a:prstGeom prst="rect">
              <a:avLst/>
            </a:prstGeom>
            <a:noFill/>
          </p:spPr>
        </p:pic>
        <p:pic>
          <p:nvPicPr>
            <p:cNvPr id="14" name="Picture 4" descr="F:\Dropbox\JB - LO-FTF\Activity Concept Catalogue\Design elements\DTDF Cyan.png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2845" y="1"/>
              <a:ext cx="428610" cy="42861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727D8-95CC-4ADA-9E56-801CA8F13A73}" type="datetimeFigureOut">
              <a:rPr lang="da-DK" smtClean="0"/>
              <a:pPr/>
              <a:t>08-09-2019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C278-86C2-49FA-A0CA-D64435E5FFD4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611998"/>
            <a:ext cx="2057400" cy="4388644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611998"/>
            <a:ext cx="6019800" cy="4388644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727D8-95CC-4ADA-9E56-801CA8F13A73}" type="datetimeFigureOut">
              <a:rPr lang="da-DK" smtClean="0"/>
              <a:pPr/>
              <a:t>08-09-2019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C278-86C2-49FA-A0CA-D64435E5FFD4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727D8-95CC-4ADA-9E56-801CA8F13A73}" type="datetimeFigureOut">
              <a:rPr lang="da-DK" smtClean="0"/>
              <a:pPr/>
              <a:t>08-09-2019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C278-86C2-49FA-A0CA-D64435E5FFD4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727D8-95CC-4ADA-9E56-801CA8F13A73}" type="datetimeFigureOut">
              <a:rPr lang="da-DK" smtClean="0"/>
              <a:pPr/>
              <a:t>08-09-2019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C278-86C2-49FA-A0CA-D64435E5FFD4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7" name="Rektangel 6"/>
          <p:cNvSpPr/>
          <p:nvPr/>
        </p:nvSpPr>
        <p:spPr>
          <a:xfrm>
            <a:off x="-71470" y="0"/>
            <a:ext cx="9358378" cy="52149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>
              <a:solidFill>
                <a:srgbClr val="008CD7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>
                <a:solidFill>
                  <a:srgbClr val="00598A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8CD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727D8-95CC-4ADA-9E56-801CA8F13A73}" type="datetimeFigureOut">
              <a:rPr lang="da-DK" smtClean="0"/>
              <a:pPr/>
              <a:t>08-09-2019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C278-86C2-49FA-A0CA-D64435E5FFD4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485917"/>
            <a:ext cx="4040188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1965738"/>
            <a:ext cx="4040188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6" y="1485917"/>
            <a:ext cx="4041775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6" y="1965738"/>
            <a:ext cx="4041775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727D8-95CC-4ADA-9E56-801CA8F13A73}" type="datetimeFigureOut">
              <a:rPr lang="da-DK" smtClean="0"/>
              <a:pPr/>
              <a:t>08-09-2019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C278-86C2-49FA-A0CA-D64435E5FFD4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727D8-95CC-4ADA-9E56-801CA8F13A73}" type="datetimeFigureOut">
              <a:rPr lang="da-DK" smtClean="0"/>
              <a:pPr/>
              <a:t>08-09-2019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C278-86C2-49FA-A0CA-D64435E5FFD4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727D8-95CC-4ADA-9E56-801CA8F13A73}" type="datetimeFigureOut">
              <a:rPr lang="da-DK" smtClean="0"/>
              <a:pPr/>
              <a:t>08-09-2019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C278-86C2-49FA-A0CA-D64435E5FFD4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610806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610807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1" y="1482345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727D8-95CC-4ADA-9E56-801CA8F13A73}" type="datetimeFigureOut">
              <a:rPr lang="da-DK" smtClean="0"/>
              <a:pPr/>
              <a:t>08-09-2019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C278-86C2-49FA-A0CA-D64435E5FFD4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900504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75963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 smtClean="0"/>
              <a:t>Klik på ikonet for at tilføje et billede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4325557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727D8-95CC-4ADA-9E56-801CA8F13A73}" type="datetimeFigureOut">
              <a:rPr lang="da-DK" smtClean="0"/>
              <a:pPr/>
              <a:t>08-09-2019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C278-86C2-49FA-A0CA-D64435E5FFD4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28596" y="57148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a-DK" dirty="0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28596" y="1534732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dirty="0" smtClean="0"/>
              <a:t>Klik for at redigere typografi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7" name="Rektangel 6"/>
          <p:cNvSpPr/>
          <p:nvPr/>
        </p:nvSpPr>
        <p:spPr>
          <a:xfrm>
            <a:off x="0" y="0"/>
            <a:ext cx="9144000" cy="571486"/>
          </a:xfrm>
          <a:prstGeom prst="rect">
            <a:avLst/>
          </a:prstGeom>
          <a:gradFill>
            <a:gsLst>
              <a:gs pos="0">
                <a:srgbClr val="008CD7"/>
              </a:gs>
              <a:gs pos="39999">
                <a:srgbClr val="008CD7"/>
              </a:gs>
              <a:gs pos="70000">
                <a:srgbClr val="008CD7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pic>
        <p:nvPicPr>
          <p:cNvPr id="8" name="Picture 2" descr="F:\Dropbox\JB - LO-FTF\Activity Concept Catalogue\Design elements\#F-Cyan 2000x2000.png"/>
          <p:cNvPicPr>
            <a:picLocks noChangeAspect="1" noChangeArrowheads="1"/>
          </p:cNvPicPr>
          <p:nvPr/>
        </p:nvPicPr>
        <p:blipFill>
          <a:blip r:embed="rId13"/>
          <a:srcRect l="8534" t="17067" r="8976" b="18931"/>
          <a:stretch>
            <a:fillRect/>
          </a:stretch>
        </p:blipFill>
        <p:spPr bwMode="auto">
          <a:xfrm>
            <a:off x="1571604" y="71420"/>
            <a:ext cx="428628" cy="332556"/>
          </a:xfrm>
          <a:prstGeom prst="rect">
            <a:avLst/>
          </a:prstGeom>
          <a:noFill/>
        </p:spPr>
      </p:pic>
      <p:pic>
        <p:nvPicPr>
          <p:cNvPr id="9" name="Picture 3" descr="F:\Dropbox\JB - LO-FTF\Activity Concept Catalogue\Design elements\DI-Cyan 2000x2000.png"/>
          <p:cNvPicPr>
            <a:picLocks noChangeAspect="1" noChangeArrowheads="1"/>
          </p:cNvPicPr>
          <p:nvPr/>
        </p:nvPicPr>
        <p:blipFill>
          <a:blip r:embed="rId14" cstate="print"/>
          <a:srcRect l="7018" t="26669" r="7360" b="27011"/>
          <a:stretch>
            <a:fillRect/>
          </a:stretch>
        </p:blipFill>
        <p:spPr bwMode="auto">
          <a:xfrm>
            <a:off x="785786" y="71420"/>
            <a:ext cx="571504" cy="309174"/>
          </a:xfrm>
          <a:prstGeom prst="rect">
            <a:avLst/>
          </a:prstGeom>
          <a:noFill/>
        </p:spPr>
      </p:pic>
      <p:pic>
        <p:nvPicPr>
          <p:cNvPr id="10" name="Picture 4" descr="F:\Dropbox\JB - LO-FTF\Activity Concept Catalogue\Design elements\DTDF Cyan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42845" y="1"/>
            <a:ext cx="428610" cy="428610"/>
          </a:xfrm>
          <a:prstGeom prst="rect">
            <a:avLst/>
          </a:prstGeom>
          <a:noFill/>
        </p:spPr>
      </p:pic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8358214" y="142858"/>
            <a:ext cx="704840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AA2AC278-86C2-49FA-A0CA-D64435E5FFD4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2357422" y="142858"/>
            <a:ext cx="4214842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6643702" y="154748"/>
            <a:ext cx="1643074" cy="202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137727D8-95CC-4ADA-9E56-801CA8F13A73}" type="datetimeFigureOut">
              <a:rPr lang="da-DK" smtClean="0"/>
              <a:pPr/>
              <a:t>08-09-2019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smtClean="0"/>
              <a:t>Social </a:t>
            </a:r>
            <a:r>
              <a:rPr lang="da-DK" dirty="0" err="1" smtClean="0"/>
              <a:t>partnership</a:t>
            </a:r>
            <a:r>
              <a:rPr lang="da-DK" dirty="0" smtClean="0"/>
              <a:t> in TVET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 err="1" smtClean="0"/>
              <a:t>Introduction</a:t>
            </a:r>
            <a:r>
              <a:rPr lang="da-DK" dirty="0" smtClean="0"/>
              <a:t> and European </a:t>
            </a:r>
            <a:r>
              <a:rPr lang="da-DK" dirty="0" err="1" smtClean="0"/>
              <a:t>experience</a:t>
            </a:r>
            <a:endParaRPr lang="da-DK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Demands</a:t>
            </a:r>
            <a:r>
              <a:rPr lang="da-DK" dirty="0" smtClean="0"/>
              <a:t> of the social partners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000" dirty="0" smtClean="0">
                <a:latin typeface="+mj-lt"/>
                <a:ea typeface="+mj-ea"/>
                <a:cs typeface="+mj-cs"/>
              </a:rPr>
              <a:t>N</a:t>
            </a:r>
            <a:r>
              <a:rPr lang="en-US" sz="2000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eed for </a:t>
            </a:r>
            <a:r>
              <a:rPr lang="en-US" sz="2000" kern="1200" baseline="0"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organisational</a:t>
            </a:r>
            <a:r>
              <a:rPr lang="en-US" sz="2000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and individual capacity to contribute to dialogue on vocational education and training</a:t>
            </a:r>
          </a:p>
          <a:p>
            <a:pPr lvl="0"/>
            <a:r>
              <a:rPr lang="en-US" sz="2000" dirty="0" smtClean="0">
                <a:latin typeface="+mj-lt"/>
                <a:ea typeface="+mj-ea"/>
                <a:cs typeface="+mj-cs"/>
              </a:rPr>
              <a:t>Need to </a:t>
            </a:r>
            <a:r>
              <a:rPr lang="en-US" sz="2000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understand and articulate the needs of their members </a:t>
            </a:r>
            <a:br>
              <a:rPr lang="en-US" sz="2000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2000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- companies or workers</a:t>
            </a:r>
          </a:p>
          <a:p>
            <a:pPr lvl="0"/>
            <a:r>
              <a:rPr lang="en-US" sz="2000" kern="1200" baseline="0"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Organisations</a:t>
            </a:r>
            <a:r>
              <a:rPr lang="en-US" sz="20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need to develop their capacity to participate in this process</a:t>
            </a:r>
          </a:p>
          <a:p>
            <a:pPr lvl="0"/>
            <a:r>
              <a:rPr lang="en-US" sz="2000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If social partners have problems with their right to be represented</a:t>
            </a:r>
            <a:r>
              <a:rPr lang="en-US" sz="20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they often have limited resources and capacity to be involved in various policy debates.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What</a:t>
            </a:r>
            <a:r>
              <a:rPr lang="da-DK" dirty="0" smtClean="0"/>
              <a:t> </a:t>
            </a:r>
            <a:r>
              <a:rPr lang="da-DK" dirty="0" err="1" smtClean="0"/>
              <a:t>can</a:t>
            </a:r>
            <a:r>
              <a:rPr lang="da-DK" dirty="0" smtClean="0"/>
              <a:t> </a:t>
            </a:r>
            <a:r>
              <a:rPr lang="da-DK" dirty="0" err="1" smtClean="0"/>
              <a:t>governments</a:t>
            </a:r>
            <a:r>
              <a:rPr lang="da-DK" dirty="0" smtClean="0"/>
              <a:t> </a:t>
            </a:r>
            <a:r>
              <a:rPr lang="da-DK" dirty="0" err="1" smtClean="0"/>
              <a:t>gain</a:t>
            </a:r>
            <a:r>
              <a:rPr lang="da-DK" dirty="0" smtClean="0"/>
              <a:t>?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4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 governments are willing to empower social partner </a:t>
            </a:r>
            <a:r>
              <a:rPr lang="en-US" sz="24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organisations</a:t>
            </a:r>
            <a:r>
              <a:rPr lang="en-US" sz="24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 be more involved in vocational training policies and implementation, they gain by developing expertise among their stakeholders</a:t>
            </a:r>
          </a:p>
          <a:p>
            <a:r>
              <a:rPr lang="en-US" sz="24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can be used when developing occupational standards, qualifications and training</a:t>
            </a:r>
          </a:p>
          <a:p>
            <a:r>
              <a:rPr lang="en-US" sz="24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promotion of work-based learning can improve the quality of learning outcomes in a cost-efficient way</a:t>
            </a:r>
          </a:p>
          <a:p>
            <a:r>
              <a:rPr lang="en-US" sz="24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Involving social partners should go beyond formal participation into a real contribution that is taken into consideration when decisions are made</a:t>
            </a:r>
          </a:p>
          <a:p>
            <a:r>
              <a:rPr lang="en-US" sz="24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Their contribution requires capacity, but without real involvement in policy work social partners cannot be empowered. </a:t>
            </a:r>
            <a:endParaRPr lang="da-DK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partnership in vocational education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Employers, trade unions, public authorities and training institutions cooperating </a:t>
            </a:r>
          </a:p>
          <a:p>
            <a:r>
              <a:rPr lang="en-US" dirty="0" smtClean="0"/>
              <a:t>E</a:t>
            </a:r>
            <a:r>
              <a:rPr lang="en-US" sz="24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nsure that the training provided is adequate and relevant to </a:t>
            </a:r>
            <a:r>
              <a:rPr lang="en-US" sz="24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labour</a:t>
            </a:r>
            <a:r>
              <a:rPr lang="en-US" sz="24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market needs.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Why</a:t>
            </a:r>
            <a:r>
              <a:rPr lang="da-DK" dirty="0" smtClean="0"/>
              <a:t> is TVET </a:t>
            </a:r>
            <a:r>
              <a:rPr lang="da-DK" dirty="0" err="1" smtClean="0"/>
              <a:t>important</a:t>
            </a:r>
            <a:r>
              <a:rPr lang="da-DK" dirty="0" smtClean="0"/>
              <a:t> for social partners?</a:t>
            </a:r>
            <a:endParaRPr lang="da-DK" dirty="0"/>
          </a:p>
        </p:txBody>
      </p:sp>
      <p:graphicFrame>
        <p:nvGraphicFramePr>
          <p:cNvPr id="4" name="Pladsholder til indhold 3"/>
          <p:cNvGraphicFramePr>
            <a:graphicFrameLocks noGrp="1"/>
          </p:cNvGraphicFramePr>
          <p:nvPr>
            <p:ph idx="1"/>
          </p:nvPr>
        </p:nvGraphicFramePr>
        <p:xfrm>
          <a:off x="428625" y="1535113"/>
          <a:ext cx="8229600" cy="3394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428596" y="571486"/>
            <a:ext cx="2428892" cy="1643074"/>
          </a:xfrm>
        </p:spPr>
        <p:txBody>
          <a:bodyPr/>
          <a:lstStyle/>
          <a:p>
            <a:r>
              <a:rPr lang="da-DK" dirty="0" smtClean="0"/>
              <a:t>Social </a:t>
            </a:r>
            <a:r>
              <a:rPr lang="da-DK" dirty="0" err="1" smtClean="0"/>
              <a:t>partnership</a:t>
            </a:r>
            <a:r>
              <a:rPr lang="da-DK" dirty="0" smtClean="0"/>
              <a:t> in TVET</a:t>
            </a:r>
            <a:endParaRPr lang="da-DK" dirty="0"/>
          </a:p>
        </p:txBody>
      </p:sp>
      <p:graphicFrame>
        <p:nvGraphicFramePr>
          <p:cNvPr id="4" name="Pladsholder til indhold 3"/>
          <p:cNvGraphicFramePr>
            <a:graphicFrameLocks noGrp="1"/>
          </p:cNvGraphicFramePr>
          <p:nvPr>
            <p:ph idx="4294967295"/>
          </p:nvPr>
        </p:nvGraphicFramePr>
        <p:xfrm>
          <a:off x="0" y="857250"/>
          <a:ext cx="8229600" cy="40719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kstboks 4"/>
          <p:cNvSpPr txBox="1"/>
          <p:nvPr/>
        </p:nvSpPr>
        <p:spPr>
          <a:xfrm>
            <a:off x="5286380" y="2071684"/>
            <a:ext cx="36984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Ensure that the training provided </a:t>
            </a:r>
            <a:br>
              <a:rPr lang="en-US" dirty="0" smtClean="0"/>
            </a:br>
            <a:r>
              <a:rPr lang="en-US" dirty="0" smtClean="0"/>
              <a:t>is adequate and relevant </a:t>
            </a:r>
            <a:br>
              <a:rPr lang="en-US" dirty="0" smtClean="0"/>
            </a:br>
            <a:r>
              <a:rPr lang="en-US" dirty="0" smtClean="0"/>
              <a:t>to </a:t>
            </a:r>
            <a:r>
              <a:rPr lang="en-US" dirty="0" err="1" smtClean="0"/>
              <a:t>labour</a:t>
            </a:r>
            <a:r>
              <a:rPr lang="en-US" dirty="0" smtClean="0"/>
              <a:t> market needs</a:t>
            </a:r>
            <a:endParaRPr lang="da-DK" dirty="0"/>
          </a:p>
        </p:txBody>
      </p:sp>
      <p:sp>
        <p:nvSpPr>
          <p:cNvPr id="7" name="Højre-venstrepil 6"/>
          <p:cNvSpPr/>
          <p:nvPr/>
        </p:nvSpPr>
        <p:spPr>
          <a:xfrm>
            <a:off x="3357554" y="4214824"/>
            <a:ext cx="1500198" cy="428628"/>
          </a:xfrm>
          <a:prstGeom prst="leftRightArrow">
            <a:avLst/>
          </a:prstGeom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Who</a:t>
            </a:r>
            <a:r>
              <a:rPr lang="da-DK" dirty="0" smtClean="0"/>
              <a:t> </a:t>
            </a:r>
            <a:r>
              <a:rPr lang="da-DK" dirty="0" err="1" smtClean="0"/>
              <a:t>benefits</a:t>
            </a:r>
            <a:r>
              <a:rPr lang="da-DK" dirty="0" smtClean="0"/>
              <a:t> from </a:t>
            </a:r>
            <a:r>
              <a:rPr lang="da-DK" dirty="0" err="1" smtClean="0"/>
              <a:t>better</a:t>
            </a:r>
            <a:r>
              <a:rPr lang="da-DK" dirty="0" smtClean="0"/>
              <a:t> TVET?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 vocational training and higher education better meet the needs of the </a:t>
            </a:r>
            <a:r>
              <a:rPr lang="en-US" sz="24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labour</a:t>
            </a:r>
            <a:r>
              <a:rPr lang="en-US" sz="24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market, everyone benefits</a:t>
            </a:r>
          </a:p>
          <a:p>
            <a:pPr lvl="1"/>
            <a:r>
              <a:rPr lang="en-US" sz="2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Learners</a:t>
            </a:r>
          </a:p>
          <a:p>
            <a:pPr lvl="1"/>
            <a:r>
              <a:rPr lang="en-US" dirty="0" smtClean="0"/>
              <a:t>E</a:t>
            </a:r>
            <a:r>
              <a:rPr lang="en-US" sz="2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nterprises</a:t>
            </a:r>
          </a:p>
          <a:p>
            <a:pPr lvl="1"/>
            <a:r>
              <a:rPr lang="en-US" dirty="0" smtClean="0"/>
              <a:t>H</a:t>
            </a:r>
            <a:r>
              <a:rPr lang="en-US" sz="2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and-in-hand with economic development, society as a whole. </a:t>
            </a:r>
            <a:endParaRPr lang="da-DK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Why</a:t>
            </a:r>
            <a:r>
              <a:rPr lang="da-DK" dirty="0" smtClean="0"/>
              <a:t> the social partners?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Social partners represent </a:t>
            </a:r>
            <a:r>
              <a:rPr lang="en-US" dirty="0" err="1" smtClean="0"/>
              <a:t>labour</a:t>
            </a:r>
            <a:r>
              <a:rPr lang="en-US" dirty="0" smtClean="0"/>
              <a:t> markets, which are the main beneficiaries of vocational training </a:t>
            </a:r>
            <a:endParaRPr lang="da-DK" sz="24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 smtClean="0"/>
              <a:t>Employer and employee </a:t>
            </a:r>
            <a:r>
              <a:rPr lang="en-US" dirty="0" err="1" smtClean="0"/>
              <a:t>organisations</a:t>
            </a:r>
            <a:r>
              <a:rPr lang="en-US" dirty="0" smtClean="0"/>
              <a:t> are well placed to provide information on</a:t>
            </a:r>
          </a:p>
          <a:p>
            <a:pPr lvl="1"/>
            <a:r>
              <a:rPr lang="en-US" dirty="0" smtClean="0"/>
              <a:t>Need for detailed information on </a:t>
            </a:r>
            <a:r>
              <a:rPr lang="en-US" dirty="0" err="1" smtClean="0"/>
              <a:t>labour</a:t>
            </a:r>
            <a:r>
              <a:rPr lang="en-US" dirty="0" smtClean="0"/>
              <a:t> market trends that go beyond mere statistics. </a:t>
            </a:r>
          </a:p>
          <a:p>
            <a:pPr lvl="1"/>
            <a:r>
              <a:rPr lang="en-US" dirty="0" smtClean="0"/>
              <a:t>Evolving </a:t>
            </a:r>
            <a:r>
              <a:rPr lang="en-US" sz="2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skills needs of </a:t>
            </a:r>
            <a:r>
              <a:rPr lang="en-US" sz="20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labour</a:t>
            </a:r>
            <a:r>
              <a:rPr lang="en-US" sz="2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market -&gt; Vocational training provision must keep pace</a:t>
            </a:r>
            <a:endParaRPr lang="da-DK" sz="24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24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Social partners can</a:t>
            </a:r>
          </a:p>
          <a:p>
            <a:pPr lvl="1"/>
            <a:r>
              <a:rPr lang="en-US" sz="2000" dirty="0" smtClean="0"/>
              <a:t>A</a:t>
            </a:r>
            <a:r>
              <a:rPr lang="en-US" sz="2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rticulate </a:t>
            </a:r>
            <a:r>
              <a:rPr lang="en-US" sz="20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labour</a:t>
            </a:r>
            <a:r>
              <a:rPr lang="en-US" sz="2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market needs during the design of vocational training policy</a:t>
            </a:r>
          </a:p>
          <a:p>
            <a:pPr lvl="1"/>
            <a:r>
              <a:rPr lang="en-US" dirty="0" smtClean="0"/>
              <a:t>E</a:t>
            </a:r>
            <a:r>
              <a:rPr lang="en-US" sz="2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xplain what is expected from graduates entering the </a:t>
            </a:r>
            <a:r>
              <a:rPr lang="en-US" sz="20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labour</a:t>
            </a:r>
            <a:r>
              <a:rPr lang="en-US" sz="20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market.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The European </a:t>
            </a:r>
            <a:r>
              <a:rPr lang="da-DK" dirty="0" err="1" smtClean="0"/>
              <a:t>experience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6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Social partners participate in policy making and the practical provision of training</a:t>
            </a:r>
          </a:p>
          <a:p>
            <a:r>
              <a:rPr lang="en-US" sz="16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They are involved at all levels of the system </a:t>
            </a:r>
          </a:p>
          <a:p>
            <a:r>
              <a:rPr lang="en-US" sz="1600" u="sng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 national level </a:t>
            </a:r>
            <a:r>
              <a:rPr lang="en-US" sz="16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They are likely to play a consultative role in formulating vocational training policies or establishing occupational standards for different sectors</a:t>
            </a:r>
          </a:p>
          <a:p>
            <a:r>
              <a:rPr lang="en-US" sz="1600" u="sng" dirty="0" smtClean="0"/>
              <a:t>At</a:t>
            </a:r>
            <a:r>
              <a:rPr lang="en-US" sz="1600" u="sng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regional and local levels </a:t>
            </a:r>
            <a:r>
              <a:rPr lang="en-US" sz="16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Their involvement might take the form of specific </a:t>
            </a:r>
            <a:r>
              <a:rPr lang="en-US" sz="16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analysing</a:t>
            </a:r>
            <a:r>
              <a:rPr lang="en-US" sz="16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6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labour</a:t>
            </a:r>
            <a:r>
              <a:rPr lang="en-US" sz="16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market trends with a view to translating this information into training </a:t>
            </a:r>
            <a:r>
              <a:rPr lang="en-US" sz="16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programmes</a:t>
            </a:r>
            <a:r>
              <a:rPr lang="en-US" sz="16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en-US" sz="16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 active role in</a:t>
            </a:r>
          </a:p>
          <a:p>
            <a:pPr lvl="1"/>
            <a:r>
              <a:rPr lang="en-US" sz="14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Work-based learning, including continuing training</a:t>
            </a:r>
          </a:p>
          <a:p>
            <a:pPr lvl="1"/>
            <a:r>
              <a:rPr lang="en-US" sz="14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Active </a:t>
            </a:r>
            <a:r>
              <a:rPr lang="en-US" sz="14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labour</a:t>
            </a:r>
            <a:r>
              <a:rPr lang="en-US" sz="14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market policies</a:t>
            </a:r>
          </a:p>
          <a:p>
            <a:pPr lvl="1"/>
            <a:r>
              <a:rPr lang="en-US" sz="1400" dirty="0" smtClean="0"/>
              <a:t>S</a:t>
            </a:r>
            <a:r>
              <a:rPr lang="en-US" sz="14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upport the provision of training for company work forces or unemployed job seekers.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Structures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dirty="0" err="1" smtClean="0"/>
              <a:t>Special</a:t>
            </a:r>
            <a:r>
              <a:rPr lang="da-DK" dirty="0" smtClean="0"/>
              <a:t> </a:t>
            </a:r>
            <a:r>
              <a:rPr lang="da-DK" dirty="0" err="1" smtClean="0"/>
              <a:t>tripartite</a:t>
            </a:r>
            <a:r>
              <a:rPr lang="da-DK" dirty="0" smtClean="0"/>
              <a:t> </a:t>
            </a:r>
            <a:r>
              <a:rPr lang="da-DK" dirty="0" err="1" smtClean="0"/>
              <a:t>structures</a:t>
            </a:r>
            <a:endParaRPr lang="da-DK" dirty="0" smtClean="0"/>
          </a:p>
          <a:p>
            <a:pPr lvl="1"/>
            <a:r>
              <a:rPr lang="da-DK" dirty="0" smtClean="0"/>
              <a:t>National </a:t>
            </a:r>
            <a:r>
              <a:rPr lang="da-DK" dirty="0" err="1" smtClean="0"/>
              <a:t>economic</a:t>
            </a:r>
            <a:r>
              <a:rPr lang="da-DK" dirty="0" smtClean="0"/>
              <a:t> and social </a:t>
            </a:r>
            <a:r>
              <a:rPr lang="da-DK" dirty="0" err="1" smtClean="0"/>
              <a:t>councils</a:t>
            </a:r>
            <a:r>
              <a:rPr lang="da-DK" dirty="0" smtClean="0"/>
              <a:t>, TVET </a:t>
            </a:r>
            <a:r>
              <a:rPr lang="da-DK" dirty="0" err="1" smtClean="0"/>
              <a:t>Councils</a:t>
            </a:r>
            <a:r>
              <a:rPr lang="da-DK" dirty="0" smtClean="0"/>
              <a:t>, </a:t>
            </a:r>
            <a:r>
              <a:rPr lang="da-DK" dirty="0" err="1" smtClean="0"/>
              <a:t>Employment</a:t>
            </a:r>
            <a:r>
              <a:rPr lang="da-DK" dirty="0" smtClean="0"/>
              <a:t> </a:t>
            </a:r>
            <a:r>
              <a:rPr lang="da-DK" dirty="0" err="1" smtClean="0"/>
              <a:t>councils</a:t>
            </a:r>
            <a:endParaRPr lang="da-DK" dirty="0" smtClean="0"/>
          </a:p>
          <a:p>
            <a:pPr lvl="1"/>
            <a:r>
              <a:rPr lang="da-DK" dirty="0" smtClean="0"/>
              <a:t>Regional and </a:t>
            </a:r>
            <a:r>
              <a:rPr lang="da-DK" dirty="0" err="1" smtClean="0"/>
              <a:t>local</a:t>
            </a:r>
            <a:r>
              <a:rPr lang="da-DK" dirty="0" smtClean="0"/>
              <a:t> </a:t>
            </a:r>
            <a:r>
              <a:rPr lang="da-DK" dirty="0" err="1" smtClean="0"/>
              <a:t>training</a:t>
            </a:r>
            <a:r>
              <a:rPr lang="da-DK" dirty="0" smtClean="0"/>
              <a:t> and </a:t>
            </a:r>
            <a:r>
              <a:rPr lang="da-DK" dirty="0" err="1" smtClean="0"/>
              <a:t>employment</a:t>
            </a:r>
            <a:r>
              <a:rPr lang="da-DK" dirty="0" smtClean="0"/>
              <a:t> </a:t>
            </a:r>
            <a:r>
              <a:rPr lang="da-DK" dirty="0" err="1" smtClean="0"/>
              <a:t>councils</a:t>
            </a:r>
            <a:endParaRPr lang="da-DK" dirty="0" smtClean="0"/>
          </a:p>
          <a:p>
            <a:r>
              <a:rPr lang="fr-FR" dirty="0" smtClean="0"/>
              <a:t>Sectoral social dialogue on vocational training</a:t>
            </a:r>
          </a:p>
          <a:p>
            <a:pPr lvl="1"/>
            <a:r>
              <a:rPr lang="fr-FR" dirty="0" smtClean="0"/>
              <a:t>Turkey - </a:t>
            </a:r>
            <a:r>
              <a:rPr lang="da-DK" dirty="0" err="1" smtClean="0"/>
              <a:t>occupational</a:t>
            </a:r>
            <a:r>
              <a:rPr lang="da-DK" dirty="0" smtClean="0"/>
              <a:t> standard </a:t>
            </a:r>
            <a:r>
              <a:rPr lang="da-DK" dirty="0" err="1" smtClean="0"/>
              <a:t>committees</a:t>
            </a:r>
            <a:r>
              <a:rPr lang="da-DK" dirty="0" smtClean="0"/>
              <a:t> </a:t>
            </a:r>
            <a:endParaRPr lang="fr-FR" dirty="0" smtClean="0"/>
          </a:p>
          <a:p>
            <a:pPr lvl="1"/>
            <a:r>
              <a:rPr lang="fr-FR" dirty="0" smtClean="0"/>
              <a:t>Nordic countries – training also as part of collective agreements</a:t>
            </a:r>
            <a:endParaRPr lang="da-DK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Efficiency</a:t>
            </a:r>
            <a:r>
              <a:rPr lang="da-DK" dirty="0" smtClean="0"/>
              <a:t> and </a:t>
            </a:r>
            <a:r>
              <a:rPr lang="da-DK" dirty="0" err="1" smtClean="0"/>
              <a:t>capacity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supportive frameworks in place</a:t>
            </a:r>
          </a:p>
          <a:p>
            <a:r>
              <a:rPr lang="en-US" dirty="0" smtClean="0"/>
              <a:t>Employers and trade unions can develop their capacity </a:t>
            </a:r>
          </a:p>
          <a:p>
            <a:pPr lvl="1"/>
            <a:r>
              <a:rPr lang="en-US" dirty="0" smtClean="0"/>
              <a:t>to contribute to the vocational training policy process </a:t>
            </a:r>
          </a:p>
          <a:p>
            <a:pPr lvl="1"/>
            <a:r>
              <a:rPr lang="en-US" dirty="0" smtClean="0"/>
              <a:t>to ensure that training provision meets </a:t>
            </a:r>
            <a:r>
              <a:rPr lang="en-US" dirty="0" err="1" smtClean="0"/>
              <a:t>labour</a:t>
            </a:r>
            <a:r>
              <a:rPr lang="en-US" dirty="0" smtClean="0"/>
              <a:t> market needs</a:t>
            </a:r>
          </a:p>
          <a:p>
            <a:r>
              <a:rPr lang="en-US" dirty="0" smtClean="0"/>
              <a:t>Real cooperation demands trust from all partners.</a:t>
            </a:r>
            <a:endParaRPr lang="da-DK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D Consortium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verdådig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4" ma:contentTypeDescription="Opret et nyt dokument." ma:contentTypeScope="" ma:versionID="704adfbed89f60c772d05e2399fbe0d0">
  <xsd:schema xmlns:xsd="http://www.w3.org/2001/XMLSchema" xmlns:xs="http://www.w3.org/2001/XMLSchema" xmlns:p="http://schemas.microsoft.com/office/2006/metadata/properties" xmlns:ns2="657f2235-9ab7-41c6-8404-d6c7c0b84593" targetNamespace="http://schemas.microsoft.com/office/2006/metadata/properties" ma:root="true" ma:fieldsID="f4b96c8a4fd273e0a9ae991773bb8662" ns2:_="">
    <xsd:import namespace="657f2235-9ab7-41c6-8404-d6c7c0b8459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7f2235-9ab7-41c6-8404-d6c7c0b845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F3F850A-F13D-431A-B080-8D0A123872B6}"/>
</file>

<file path=customXml/itemProps2.xml><?xml version="1.0" encoding="utf-8"?>
<ds:datastoreItem xmlns:ds="http://schemas.openxmlformats.org/officeDocument/2006/customXml" ds:itemID="{804286CC-8151-40E6-8864-6BA1A3E73B20}"/>
</file>

<file path=customXml/itemProps3.xml><?xml version="1.0" encoding="utf-8"?>
<ds:datastoreItem xmlns:ds="http://schemas.openxmlformats.org/officeDocument/2006/customXml" ds:itemID="{02C72FBC-72F7-427F-AE1E-7640592A227B}"/>
</file>

<file path=docProps/app.xml><?xml version="1.0" encoding="utf-8"?>
<Properties xmlns="http://schemas.openxmlformats.org/officeDocument/2006/extended-properties" xmlns:vt="http://schemas.openxmlformats.org/officeDocument/2006/docPropsVTypes">
  <Template>SD Consortium</Template>
  <TotalTime>1598</TotalTime>
  <Words>507</Words>
  <Application>Microsoft Office PowerPoint</Application>
  <PresentationFormat>Skærmshow (16:9)</PresentationFormat>
  <Paragraphs>64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11</vt:i4>
      </vt:variant>
    </vt:vector>
  </HeadingPairs>
  <TitlesOfParts>
    <vt:vector size="12" baseType="lpstr">
      <vt:lpstr>SD Consortium</vt:lpstr>
      <vt:lpstr>Social partnership in TVET</vt:lpstr>
      <vt:lpstr>Social partnership in vocational education</vt:lpstr>
      <vt:lpstr>Why is TVET important for social partners?</vt:lpstr>
      <vt:lpstr>Social partnership in TVET</vt:lpstr>
      <vt:lpstr>Who benefits from better TVET?</vt:lpstr>
      <vt:lpstr>Why the social partners?</vt:lpstr>
      <vt:lpstr>The European experience</vt:lpstr>
      <vt:lpstr>Structures</vt:lpstr>
      <vt:lpstr>Efficiency and capacity</vt:lpstr>
      <vt:lpstr>Demands of the social partners</vt:lpstr>
      <vt:lpstr>What can governments gain?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partnership in TVET</dc:title>
  <dc:creator>Jens Bundvad</dc:creator>
  <cp:lastModifiedBy>Jens Bundvad</cp:lastModifiedBy>
  <cp:revision>24</cp:revision>
  <dcterms:created xsi:type="dcterms:W3CDTF">2019-09-07T12:28:38Z</dcterms:created>
  <dcterms:modified xsi:type="dcterms:W3CDTF">2019-09-08T16:06:34Z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0x01010007270EE79A760F45A45B3BED0EC22C2C</vt:lpwstr>
  </property>
</Properties>
</file>