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8" r:id="rId2"/>
    <p:sldId id="265" r:id="rId3"/>
    <p:sldId id="264" r:id="rId4"/>
    <p:sldId id="256" r:id="rId5"/>
    <p:sldId id="257" r:id="rId6"/>
    <p:sldId id="259" r:id="rId7"/>
    <p:sldId id="260" r:id="rId8"/>
    <p:sldId id="261" r:id="rId9"/>
    <p:sldId id="262" r:id="rId10"/>
    <p:sldId id="263" r:id="rId11"/>
  </p:sldIdLst>
  <p:sldSz cx="9144000" cy="5143500" type="screen16x9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62" d="100"/>
          <a:sy n="162" d="100"/>
        </p:scale>
        <p:origin x="-562" y="-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FD6CA-98DE-4E14-A846-CA387DD92955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84A458-14D6-408B-811C-C6258276558D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2005606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4A458-14D6-408B-811C-C6258276558D}" type="slidenum">
              <a:rPr lang="da-DK" smtClean="0"/>
              <a:pPr/>
              <a:t>10</a:t>
            </a:fld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1103467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66EAC050-7296-4A06-8F2E-4FD96169759E}" type="datetimeFigureOut">
              <a:rPr lang="da-DK" smtClean="0"/>
              <a:pPr/>
              <a:t>31-08-2019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1</a:t>
            </a:fld>
            <a:endParaRPr lang="da-DK" dirty="0"/>
          </a:p>
        </p:txBody>
      </p:sp>
      <p:sp>
        <p:nvSpPr>
          <p:cNvPr id="10" name="Titel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 smtClean="0"/>
              <a:t>Shared</a:t>
            </a:r>
            <a:r>
              <a:rPr lang="da-DK" dirty="0" smtClean="0"/>
              <a:t> </a:t>
            </a:r>
            <a:r>
              <a:rPr lang="da-DK" dirty="0" err="1" smtClean="0"/>
              <a:t>interest</a:t>
            </a:r>
            <a:r>
              <a:rPr lang="da-DK" dirty="0" smtClean="0"/>
              <a:t> and </a:t>
            </a:r>
            <a:r>
              <a:rPr lang="da-DK" dirty="0" err="1" smtClean="0"/>
              <a:t>conflict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dirty="0" smtClean="0">
              <a:solidFill>
                <a:srgbClr val="000000"/>
              </a:solidFill>
              <a:latin typeface="+mj-lt"/>
              <a:ea typeface="ＭＳ Ｐゴシック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886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Conflicts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 err="1" smtClean="0"/>
              <a:t>Lack</a:t>
            </a:r>
            <a:r>
              <a:rPr lang="da-DK" dirty="0" smtClean="0"/>
              <a:t> of </a:t>
            </a:r>
            <a:r>
              <a:rPr lang="da-DK" dirty="0" err="1" smtClean="0"/>
              <a:t>recognition</a:t>
            </a:r>
            <a:r>
              <a:rPr lang="da-DK" dirty="0" smtClean="0"/>
              <a:t> of </a:t>
            </a:r>
            <a:r>
              <a:rPr lang="da-DK" dirty="0" err="1" smtClean="0"/>
              <a:t>trade</a:t>
            </a:r>
            <a:r>
              <a:rPr lang="da-DK" dirty="0" smtClean="0"/>
              <a:t> unions and </a:t>
            </a:r>
            <a:r>
              <a:rPr lang="da-DK" dirty="0" err="1" smtClean="0"/>
              <a:t>freedom</a:t>
            </a:r>
            <a:r>
              <a:rPr lang="da-DK" dirty="0" smtClean="0"/>
              <a:t> of association (</a:t>
            </a:r>
            <a:r>
              <a:rPr lang="da-DK" dirty="0" err="1" smtClean="0"/>
              <a:t>workers</a:t>
            </a:r>
            <a:r>
              <a:rPr lang="da-DK" dirty="0" smtClean="0"/>
              <a:t> Rights)</a:t>
            </a:r>
          </a:p>
          <a:p>
            <a:r>
              <a:rPr lang="da-DK" dirty="0" err="1" smtClean="0"/>
              <a:t>Lack</a:t>
            </a:r>
            <a:r>
              <a:rPr lang="da-DK" dirty="0" smtClean="0"/>
              <a:t> of </a:t>
            </a:r>
            <a:r>
              <a:rPr lang="da-DK" dirty="0" err="1" smtClean="0"/>
              <a:t>compliance</a:t>
            </a:r>
            <a:r>
              <a:rPr lang="da-DK" dirty="0" smtClean="0"/>
              <a:t> with </a:t>
            </a:r>
            <a:r>
              <a:rPr lang="da-DK" dirty="0" err="1" smtClean="0"/>
              <a:t>labour</a:t>
            </a:r>
            <a:r>
              <a:rPr lang="da-DK" dirty="0" smtClean="0"/>
              <a:t> </a:t>
            </a:r>
            <a:r>
              <a:rPr lang="da-DK" dirty="0" err="1" smtClean="0"/>
              <a:t>law</a:t>
            </a:r>
            <a:r>
              <a:rPr lang="da-DK" dirty="0" smtClean="0"/>
              <a:t> (Rights)</a:t>
            </a:r>
          </a:p>
          <a:p>
            <a:r>
              <a:rPr lang="da-DK" dirty="0" err="1" smtClean="0"/>
              <a:t>Conflict</a:t>
            </a:r>
            <a:r>
              <a:rPr lang="da-DK" dirty="0" smtClean="0"/>
              <a:t> over distribution of profit</a:t>
            </a:r>
          </a:p>
          <a:p>
            <a:pPr lvl="1"/>
            <a:r>
              <a:rPr lang="da-DK" dirty="0" err="1" smtClean="0"/>
              <a:t>Salary</a:t>
            </a:r>
            <a:r>
              <a:rPr lang="da-DK" dirty="0" smtClean="0"/>
              <a:t> / </a:t>
            </a:r>
            <a:r>
              <a:rPr lang="da-DK" dirty="0" err="1" smtClean="0"/>
              <a:t>pay</a:t>
            </a:r>
            <a:endParaRPr lang="da-DK" dirty="0" smtClean="0"/>
          </a:p>
          <a:p>
            <a:pPr lvl="1"/>
            <a:r>
              <a:rPr lang="da-DK" dirty="0" err="1" smtClean="0"/>
              <a:t>Living</a:t>
            </a:r>
            <a:r>
              <a:rPr lang="da-DK" dirty="0" smtClean="0"/>
              <a:t> </a:t>
            </a:r>
            <a:r>
              <a:rPr lang="da-DK" dirty="0" err="1" smtClean="0"/>
              <a:t>wages</a:t>
            </a:r>
            <a:r>
              <a:rPr lang="da-DK" dirty="0" smtClean="0"/>
              <a:t> – minimum </a:t>
            </a:r>
            <a:r>
              <a:rPr lang="da-DK" dirty="0" err="1" smtClean="0"/>
              <a:t>wages</a:t>
            </a:r>
            <a:r>
              <a:rPr lang="da-DK" dirty="0" smtClean="0"/>
              <a:t> – fair </a:t>
            </a:r>
            <a:r>
              <a:rPr lang="da-DK" dirty="0" err="1" smtClean="0"/>
              <a:t>share</a:t>
            </a:r>
            <a:r>
              <a:rPr lang="da-DK" dirty="0" smtClean="0"/>
              <a:t> of profits</a:t>
            </a:r>
          </a:p>
          <a:p>
            <a:r>
              <a:rPr lang="da-DK" dirty="0" err="1" smtClean="0"/>
              <a:t>Dissatisfaction</a:t>
            </a:r>
            <a:r>
              <a:rPr lang="da-DK" dirty="0" smtClean="0"/>
              <a:t> and protest over </a:t>
            </a:r>
            <a:r>
              <a:rPr lang="da-DK" dirty="0" err="1" smtClean="0"/>
              <a:t>working</a:t>
            </a:r>
            <a:r>
              <a:rPr lang="da-DK" dirty="0" smtClean="0"/>
              <a:t> </a:t>
            </a:r>
            <a:r>
              <a:rPr lang="da-DK" dirty="0" err="1" smtClean="0"/>
              <a:t>conditions</a:t>
            </a:r>
            <a:endParaRPr lang="da-DK" dirty="0" smtClean="0"/>
          </a:p>
          <a:p>
            <a:pPr lvl="1"/>
            <a:r>
              <a:rPr lang="da-DK" dirty="0" err="1" smtClean="0"/>
              <a:t>Working</a:t>
            </a:r>
            <a:r>
              <a:rPr lang="da-DK" dirty="0" smtClean="0"/>
              <a:t> </a:t>
            </a:r>
            <a:r>
              <a:rPr lang="da-DK" dirty="0" err="1" smtClean="0"/>
              <a:t>hours</a:t>
            </a:r>
            <a:r>
              <a:rPr lang="da-DK" dirty="0" smtClean="0"/>
              <a:t>, breaks</a:t>
            </a:r>
          </a:p>
          <a:p>
            <a:pPr lvl="1"/>
            <a:r>
              <a:rPr lang="da-DK" dirty="0" err="1" smtClean="0"/>
              <a:t>Dangerous</a:t>
            </a:r>
            <a:r>
              <a:rPr lang="da-DK" dirty="0" smtClean="0"/>
              <a:t> </a:t>
            </a:r>
            <a:r>
              <a:rPr lang="da-DK" dirty="0" err="1" smtClean="0"/>
              <a:t>conditions</a:t>
            </a:r>
            <a:r>
              <a:rPr lang="da-DK" dirty="0" smtClean="0"/>
              <a:t> </a:t>
            </a:r>
          </a:p>
          <a:p>
            <a:pPr lvl="1"/>
            <a:r>
              <a:rPr lang="da-DK" dirty="0" err="1" smtClean="0"/>
              <a:t>Exploitation</a:t>
            </a:r>
            <a:r>
              <a:rPr lang="da-DK" dirty="0" smtClean="0"/>
              <a:t> and </a:t>
            </a:r>
            <a:r>
              <a:rPr lang="da-DK" dirty="0" err="1" smtClean="0"/>
              <a:t>harassment</a:t>
            </a:r>
            <a:endParaRPr lang="da-DK" dirty="0" smtClean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10</a:t>
            </a:fld>
            <a:endParaRPr lang="da-DK" dirty="0"/>
          </a:p>
        </p:txBody>
      </p:sp>
      <p:sp>
        <p:nvSpPr>
          <p:cNvPr id="2" name="Rektangel 1"/>
          <p:cNvSpPr/>
          <p:nvPr/>
        </p:nvSpPr>
        <p:spPr>
          <a:xfrm>
            <a:off x="395536" y="951570"/>
            <a:ext cx="8568952" cy="491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5000"/>
              </a:lnSpc>
              <a:spcBef>
                <a:spcPct val="0"/>
              </a:spcBef>
            </a:pPr>
            <a:endParaRPr lang="da-DK" sz="2400" b="1" dirty="0">
              <a:solidFill>
                <a:prstClr val="black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92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Sharing</a:t>
            </a:r>
            <a:r>
              <a:rPr lang="da-DK" dirty="0" smtClean="0"/>
              <a:t> </a:t>
            </a:r>
            <a:r>
              <a:rPr lang="da-DK" dirty="0" err="1" smtClean="0"/>
              <a:t>knowledge</a:t>
            </a:r>
            <a:r>
              <a:rPr lang="da-DK" dirty="0" smtClean="0"/>
              <a:t> and </a:t>
            </a:r>
            <a:r>
              <a:rPr lang="da-DK" dirty="0" err="1" smtClean="0"/>
              <a:t>persprctive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Importance of sharing knowledge and perspectives on</a:t>
            </a:r>
          </a:p>
          <a:p>
            <a:r>
              <a:rPr lang="en-US" dirty="0" smtClean="0"/>
              <a:t>Productivity (value addition)</a:t>
            </a:r>
          </a:p>
          <a:p>
            <a:r>
              <a:rPr lang="en-US" dirty="0" smtClean="0"/>
              <a:t>Working conditions </a:t>
            </a:r>
          </a:p>
          <a:p>
            <a:pPr>
              <a:buNone/>
            </a:pPr>
            <a:r>
              <a:rPr lang="en-US" dirty="0" smtClean="0"/>
              <a:t>Part of reaching negotiated solutions</a:t>
            </a:r>
          </a:p>
          <a:p>
            <a:r>
              <a:rPr lang="en-US" dirty="0" smtClean="0"/>
              <a:t>Collective bargaining</a:t>
            </a:r>
          </a:p>
          <a:p>
            <a:r>
              <a:rPr lang="en-US" dirty="0" smtClean="0"/>
              <a:t>Dispute settlement</a:t>
            </a:r>
          </a:p>
          <a:p>
            <a:endParaRPr lang="da-DK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Basic principles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/>
              <a:t/>
            </a:r>
            <a:br>
              <a:rPr lang="en-GB" b="1" dirty="0"/>
            </a:br>
            <a:endParaRPr lang="da-DK" dirty="0"/>
          </a:p>
        </p:txBody>
      </p:sp>
      <p:sp>
        <p:nvSpPr>
          <p:cNvPr id="6" name="Pladsholder til indhol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Employers and workers should be aware of relying on each other.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dirty="0" smtClean="0"/>
              <a:t>Workers should make their arguments and explain how demands will benefit employers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dirty="0" smtClean="0"/>
              <a:t>Requests and demands should be made with reason </a:t>
            </a:r>
            <a:r>
              <a:rPr lang="da-DK" dirty="0" smtClean="0"/>
              <a:t>(</a:t>
            </a:r>
            <a:r>
              <a:rPr lang="da-DK" dirty="0" err="1" smtClean="0"/>
              <a:t>Reasonable</a:t>
            </a:r>
            <a:r>
              <a:rPr lang="da-DK" dirty="0" smtClean="0"/>
              <a:t> </a:t>
            </a:r>
            <a:r>
              <a:rPr lang="da-DK" dirty="0" err="1" smtClean="0"/>
              <a:t>demands</a:t>
            </a:r>
            <a:r>
              <a:rPr lang="da-DK" dirty="0" smtClean="0"/>
              <a:t>)</a:t>
            </a:r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86553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Social dialogue: </a:t>
            </a:r>
          </a:p>
          <a:p>
            <a:pPr marL="0" indent="0">
              <a:buNone/>
            </a:pPr>
            <a:r>
              <a:rPr lang="en-GB" dirty="0" smtClean="0"/>
              <a:t>a </a:t>
            </a:r>
            <a:r>
              <a:rPr lang="en-GB" b="1" dirty="0"/>
              <a:t>consensus seeking approach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 </a:t>
            </a:r>
            <a:r>
              <a:rPr lang="en-GB" b="1" dirty="0"/>
              <a:t>means to improve cooperation and industrial relations </a:t>
            </a:r>
            <a:r>
              <a:rPr lang="en-GB" dirty="0"/>
              <a:t>between employers and workers. </a:t>
            </a:r>
            <a:endParaRPr lang="da-DK" dirty="0"/>
          </a:p>
          <a:p>
            <a:pPr marL="0" indent="0">
              <a:buNone/>
            </a:pPr>
            <a:endParaRPr lang="da-DK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is that important?</a:t>
            </a:r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243704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 err="1" smtClean="0"/>
              <a:t>Balancing</a:t>
            </a:r>
            <a:r>
              <a:rPr lang="da-DK" dirty="0" smtClean="0"/>
              <a:t> </a:t>
            </a:r>
            <a:r>
              <a:rPr lang="da-DK" dirty="0" err="1" smtClean="0"/>
              <a:t>Interests</a:t>
            </a:r>
            <a:endParaRPr lang="da-DK" dirty="0"/>
          </a:p>
        </p:txBody>
      </p:sp>
      <p:sp>
        <p:nvSpPr>
          <p:cNvPr id="6" name="Pladsholder til indhol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 err="1" smtClean="0"/>
              <a:t>Compromise</a:t>
            </a:r>
            <a:r>
              <a:rPr lang="da-DK" dirty="0" smtClean="0"/>
              <a:t> is </a:t>
            </a:r>
            <a:r>
              <a:rPr lang="da-DK" dirty="0" err="1" smtClean="0"/>
              <a:t>crucial</a:t>
            </a:r>
            <a:r>
              <a:rPr lang="da-DK" dirty="0" smtClean="0"/>
              <a:t> for </a:t>
            </a:r>
            <a:r>
              <a:rPr lang="da-DK" dirty="0" err="1" smtClean="0"/>
              <a:t>finding</a:t>
            </a:r>
            <a:r>
              <a:rPr lang="da-DK" dirty="0" smtClean="0"/>
              <a:t> solutions</a:t>
            </a:r>
          </a:p>
          <a:p>
            <a:r>
              <a:rPr lang="da-DK" dirty="0" smtClean="0"/>
              <a:t>Balancing </a:t>
            </a:r>
            <a:r>
              <a:rPr lang="da-DK" dirty="0" err="1" smtClean="0"/>
              <a:t>interests</a:t>
            </a:r>
            <a:r>
              <a:rPr lang="da-DK" dirty="0" smtClean="0"/>
              <a:t> is </a:t>
            </a:r>
            <a:r>
              <a:rPr lang="da-DK" dirty="0" err="1" smtClean="0"/>
              <a:t>needed</a:t>
            </a:r>
            <a:r>
              <a:rPr lang="da-DK" dirty="0" smtClean="0"/>
              <a:t> to </a:t>
            </a:r>
            <a:r>
              <a:rPr lang="da-DK" dirty="0" err="1" smtClean="0"/>
              <a:t>secure</a:t>
            </a:r>
            <a:r>
              <a:rPr lang="da-DK" dirty="0" smtClean="0"/>
              <a:t> </a:t>
            </a:r>
            <a:r>
              <a:rPr lang="da-DK" dirty="0" err="1" smtClean="0"/>
              <a:t>satisfaction</a:t>
            </a:r>
            <a:r>
              <a:rPr lang="da-DK" dirty="0" smtClean="0"/>
              <a:t> and </a:t>
            </a:r>
            <a:r>
              <a:rPr lang="da-DK" dirty="0" err="1" smtClean="0"/>
              <a:t>ownership</a:t>
            </a:r>
            <a:endParaRPr lang="da-DK" dirty="0" smtClean="0"/>
          </a:p>
          <a:p>
            <a:r>
              <a:rPr lang="da-DK" dirty="0" err="1" smtClean="0"/>
              <a:t>Ownership</a:t>
            </a:r>
            <a:r>
              <a:rPr lang="da-DK" dirty="0" smtClean="0"/>
              <a:t> of agreements is </a:t>
            </a:r>
            <a:r>
              <a:rPr lang="da-DK" dirty="0" err="1" smtClean="0"/>
              <a:t>needed</a:t>
            </a:r>
            <a:r>
              <a:rPr lang="da-DK" dirty="0" smtClean="0"/>
              <a:t> to </a:t>
            </a:r>
            <a:r>
              <a:rPr lang="da-DK" dirty="0" err="1" smtClean="0"/>
              <a:t>ensure</a:t>
            </a:r>
            <a:r>
              <a:rPr lang="da-DK" dirty="0" smtClean="0"/>
              <a:t> action on the </a:t>
            </a:r>
            <a:r>
              <a:rPr lang="da-DK" dirty="0" err="1" smtClean="0"/>
              <a:t>ground</a:t>
            </a:r>
            <a:r>
              <a:rPr lang="da-DK" dirty="0" smtClean="0"/>
              <a:t> (</a:t>
            </a:r>
            <a:r>
              <a:rPr lang="da-DK" dirty="0" err="1" smtClean="0"/>
              <a:t>compliance</a:t>
            </a:r>
            <a:r>
              <a:rPr lang="da-DK" dirty="0" smtClean="0"/>
              <a:t> and </a:t>
            </a:r>
            <a:r>
              <a:rPr lang="da-DK" dirty="0" err="1" smtClean="0"/>
              <a:t>enforcement</a:t>
            </a:r>
            <a:r>
              <a:rPr lang="da-DK" dirty="0" smtClean="0"/>
              <a:t>)</a:t>
            </a:r>
          </a:p>
          <a:p>
            <a:r>
              <a:rPr lang="da-DK" dirty="0"/>
              <a:t>T</a:t>
            </a:r>
            <a:r>
              <a:rPr lang="da-DK" dirty="0" smtClean="0"/>
              <a:t>rust and </a:t>
            </a:r>
            <a:r>
              <a:rPr lang="da-DK" dirty="0" err="1" smtClean="0"/>
              <a:t>confidence</a:t>
            </a:r>
            <a:r>
              <a:rPr lang="da-DK" dirty="0" smtClean="0"/>
              <a:t> is </a:t>
            </a:r>
            <a:r>
              <a:rPr lang="da-DK" dirty="0" err="1" smtClean="0"/>
              <a:t>needed</a:t>
            </a:r>
            <a:r>
              <a:rPr lang="da-DK" dirty="0" smtClean="0"/>
              <a:t> </a:t>
            </a:r>
            <a:r>
              <a:rPr lang="da-DK" dirty="0" err="1" smtClean="0"/>
              <a:t>when</a:t>
            </a:r>
            <a:r>
              <a:rPr lang="da-DK" dirty="0" smtClean="0"/>
              <a:t> </a:t>
            </a:r>
            <a:r>
              <a:rPr lang="da-DK" dirty="0" err="1" smtClean="0"/>
              <a:t>building</a:t>
            </a:r>
            <a:r>
              <a:rPr lang="da-DK" dirty="0" smtClean="0"/>
              <a:t> the future </a:t>
            </a:r>
            <a:r>
              <a:rPr lang="da-DK" dirty="0" err="1" smtClean="0"/>
              <a:t>together</a:t>
            </a:r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56116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 smtClean="0">
                <a:latin typeface="Arial Black" pitchFamily="34" charset="0"/>
                <a:ea typeface="ＭＳ Ｐゴシック" pitchFamily="34" charset="-128"/>
              </a:rPr>
              <a:t/>
            </a:r>
            <a:br>
              <a:rPr lang="da-DK" dirty="0" smtClean="0">
                <a:latin typeface="Arial Black" pitchFamily="34" charset="0"/>
                <a:ea typeface="ＭＳ Ｐゴシック" pitchFamily="34" charset="-128"/>
              </a:rPr>
            </a:br>
            <a:r>
              <a:rPr lang="en-US" dirty="0" smtClean="0">
                <a:solidFill>
                  <a:prstClr val="black"/>
                </a:solidFill>
                <a:ea typeface="Calibri"/>
                <a:cs typeface="Times New Roman"/>
              </a:rPr>
              <a:t>Interests of Employers and Workers, respectively?</a:t>
            </a:r>
            <a:r>
              <a:rPr lang="da-DK" dirty="0" smtClean="0">
                <a:latin typeface="Arial Black" pitchFamily="34" charset="0"/>
                <a:ea typeface="ＭＳ Ｐゴシック" pitchFamily="34" charset="-128"/>
              </a:rPr>
              <a:t/>
            </a:r>
            <a:br>
              <a:rPr lang="da-DK" dirty="0" smtClean="0">
                <a:latin typeface="Arial Black" pitchFamily="34" charset="0"/>
                <a:ea typeface="ＭＳ Ｐゴシック" pitchFamily="34" charset="-128"/>
              </a:rPr>
            </a:br>
            <a:endParaRPr lang="da-DK" dirty="0" smtClean="0">
              <a:ea typeface="ＭＳ Ｐゴシック" pitchFamily="34" charset="-128"/>
            </a:endParaRPr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the major </a:t>
            </a:r>
            <a:r>
              <a:rPr lang="da-DK" dirty="0" err="1" smtClean="0"/>
              <a:t>interests</a:t>
            </a:r>
            <a:r>
              <a:rPr lang="da-DK" dirty="0" smtClean="0"/>
              <a:t> of </a:t>
            </a:r>
            <a:r>
              <a:rPr lang="da-DK" dirty="0" err="1" smtClean="0"/>
              <a:t>Employers</a:t>
            </a:r>
            <a:r>
              <a:rPr lang="da-DK" dirty="0" smtClean="0"/>
              <a:t>?</a:t>
            </a:r>
          </a:p>
          <a:p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the major </a:t>
            </a:r>
            <a:r>
              <a:rPr lang="da-DK" dirty="0" err="1" smtClean="0"/>
              <a:t>interests</a:t>
            </a:r>
            <a:r>
              <a:rPr lang="da-DK" dirty="0" smtClean="0"/>
              <a:t> of </a:t>
            </a:r>
            <a:r>
              <a:rPr lang="da-DK" dirty="0" err="1" smtClean="0"/>
              <a:t>Workers</a:t>
            </a:r>
            <a:r>
              <a:rPr lang="da-DK" dirty="0" smtClean="0"/>
              <a:t>?</a:t>
            </a:r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6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95558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Interests</a:t>
            </a:r>
            <a:r>
              <a:rPr lang="da-DK" dirty="0" smtClean="0"/>
              <a:t> of </a:t>
            </a:r>
            <a:r>
              <a:rPr lang="da-DK" dirty="0" err="1" smtClean="0"/>
              <a:t>Employers</a:t>
            </a:r>
            <a:r>
              <a:rPr lang="da-DK" dirty="0" smtClean="0"/>
              <a:t>:</a:t>
            </a:r>
            <a:endParaRPr lang="da-DK" dirty="0"/>
          </a:p>
        </p:txBody>
      </p:sp>
      <p:sp>
        <p:nvSpPr>
          <p:cNvPr id="12" name="Pladsholder til indhold 1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Mainly economic!</a:t>
            </a:r>
          </a:p>
          <a:p>
            <a:pPr lvl="1"/>
            <a:r>
              <a:rPr lang="en-US" dirty="0" smtClean="0"/>
              <a:t>Profits = Return on investments</a:t>
            </a:r>
          </a:p>
          <a:p>
            <a:pPr lvl="2"/>
            <a:r>
              <a:rPr lang="en-US" dirty="0" smtClean="0"/>
              <a:t>The Business Perspective</a:t>
            </a:r>
          </a:p>
          <a:p>
            <a:pPr lvl="1"/>
            <a:r>
              <a:rPr lang="en-US" dirty="0" smtClean="0"/>
              <a:t>Productivity (Value addition)</a:t>
            </a:r>
          </a:p>
          <a:p>
            <a:pPr lvl="2"/>
            <a:r>
              <a:rPr lang="en-US" dirty="0" smtClean="0"/>
              <a:t>Optimizing value addition</a:t>
            </a:r>
          </a:p>
          <a:p>
            <a:pPr lvl="2"/>
            <a:r>
              <a:rPr lang="en-US" dirty="0" smtClean="0"/>
              <a:t>Product quality …</a:t>
            </a:r>
          </a:p>
          <a:p>
            <a:pPr lvl="2"/>
            <a:r>
              <a:rPr lang="en-US" dirty="0" smtClean="0"/>
              <a:t>Branding (Image)…</a:t>
            </a:r>
          </a:p>
          <a:p>
            <a:pPr lvl="2"/>
            <a:r>
              <a:rPr lang="en-US" dirty="0" smtClean="0"/>
              <a:t>Market Access…</a:t>
            </a:r>
          </a:p>
          <a:p>
            <a:pPr lvl="1"/>
            <a:r>
              <a:rPr lang="en-US" dirty="0" smtClean="0"/>
              <a:t>Keeping production costs down</a:t>
            </a:r>
          </a:p>
          <a:p>
            <a:r>
              <a:rPr lang="en-US" dirty="0" smtClean="0"/>
              <a:t>Stability / predictability</a:t>
            </a:r>
            <a:r>
              <a:rPr lang="en-US" dirty="0" smtClean="0"/>
              <a:t>!</a:t>
            </a:r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165174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Interests</a:t>
            </a:r>
            <a:r>
              <a:rPr lang="da-DK" dirty="0" smtClean="0"/>
              <a:t> of </a:t>
            </a:r>
            <a:r>
              <a:rPr lang="da-DK" dirty="0" err="1" smtClean="0"/>
              <a:t>Workers</a:t>
            </a:r>
            <a:r>
              <a:rPr lang="da-DK" dirty="0" smtClean="0"/>
              <a:t>: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a-DK" dirty="0" smtClean="0"/>
              <a:t>Security</a:t>
            </a:r>
          </a:p>
          <a:p>
            <a:r>
              <a:rPr lang="da-DK" dirty="0" smtClean="0"/>
              <a:t>Control</a:t>
            </a:r>
          </a:p>
          <a:p>
            <a:r>
              <a:rPr lang="da-DK" dirty="0" err="1" smtClean="0"/>
              <a:t>Influence</a:t>
            </a:r>
            <a:endParaRPr lang="da-DK" dirty="0" smtClean="0"/>
          </a:p>
          <a:p>
            <a:r>
              <a:rPr lang="da-DK" dirty="0" err="1" smtClean="0"/>
              <a:t>Opportunity</a:t>
            </a:r>
            <a:endParaRPr lang="da-DK" dirty="0" smtClean="0"/>
          </a:p>
          <a:p>
            <a:r>
              <a:rPr lang="da-DK" dirty="0" err="1" smtClean="0"/>
              <a:t>Maximizing</a:t>
            </a:r>
            <a:r>
              <a:rPr lang="da-DK" dirty="0" smtClean="0"/>
              <a:t> </a:t>
            </a:r>
            <a:r>
              <a:rPr lang="da-DK" dirty="0" err="1" smtClean="0"/>
              <a:t>livelihood</a:t>
            </a:r>
            <a:r>
              <a:rPr lang="da-DK" dirty="0" smtClean="0"/>
              <a:t> and </a:t>
            </a:r>
            <a:r>
              <a:rPr lang="da-DK" dirty="0" err="1" smtClean="0"/>
              <a:t>choice</a:t>
            </a:r>
            <a:r>
              <a:rPr lang="da-DK" dirty="0" smtClean="0"/>
              <a:t> in </a:t>
            </a:r>
            <a:r>
              <a:rPr lang="da-DK" dirty="0" err="1" smtClean="0"/>
              <a:t>life</a:t>
            </a:r>
            <a:endParaRPr lang="da-DK" dirty="0"/>
          </a:p>
          <a:p>
            <a:pPr lvl="1"/>
            <a:r>
              <a:rPr lang="da-DK" dirty="0" err="1" smtClean="0"/>
              <a:t>Income</a:t>
            </a:r>
            <a:r>
              <a:rPr lang="da-DK" dirty="0" smtClean="0"/>
              <a:t> </a:t>
            </a:r>
          </a:p>
          <a:p>
            <a:pPr lvl="1"/>
            <a:r>
              <a:rPr lang="da-DK" dirty="0" smtClean="0"/>
              <a:t>Health and </a:t>
            </a:r>
            <a:r>
              <a:rPr lang="da-DK" dirty="0" err="1" smtClean="0"/>
              <a:t>safety</a:t>
            </a:r>
            <a:r>
              <a:rPr lang="da-DK" dirty="0" smtClean="0"/>
              <a:t> </a:t>
            </a:r>
          </a:p>
          <a:p>
            <a:pPr lvl="1"/>
            <a:r>
              <a:rPr lang="da-DK" dirty="0" err="1" smtClean="0"/>
              <a:t>Qualifications</a:t>
            </a:r>
            <a:r>
              <a:rPr lang="da-DK" dirty="0" smtClean="0"/>
              <a:t> and </a:t>
            </a:r>
            <a:r>
              <a:rPr lang="da-DK" dirty="0" err="1" smtClean="0"/>
              <a:t>employability</a:t>
            </a:r>
            <a:r>
              <a:rPr lang="da-DK" dirty="0" smtClean="0"/>
              <a:t> </a:t>
            </a:r>
          </a:p>
          <a:p>
            <a:pPr lvl="1"/>
            <a:r>
              <a:rPr lang="da-DK" dirty="0" err="1" smtClean="0"/>
              <a:t>Flexibility</a:t>
            </a:r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8</a:t>
            </a:fld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245497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Common</a:t>
            </a:r>
            <a:r>
              <a:rPr lang="da-DK" dirty="0" smtClean="0"/>
              <a:t> </a:t>
            </a:r>
            <a:r>
              <a:rPr lang="da-DK" dirty="0" err="1" smtClean="0"/>
              <a:t>interests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a-DK" dirty="0" smtClean="0"/>
              <a:t>Productivity </a:t>
            </a:r>
            <a:r>
              <a:rPr lang="da-DK" dirty="0" err="1" smtClean="0"/>
              <a:t>interconnected</a:t>
            </a:r>
            <a:r>
              <a:rPr lang="da-DK" dirty="0" smtClean="0"/>
              <a:t> </a:t>
            </a:r>
            <a:r>
              <a:rPr lang="da-DK" dirty="0" err="1" smtClean="0"/>
              <a:t>with</a:t>
            </a:r>
            <a:r>
              <a:rPr lang="da-DK" dirty="0" smtClean="0"/>
              <a:t>:</a:t>
            </a:r>
          </a:p>
          <a:p>
            <a:r>
              <a:rPr lang="da-DK" dirty="0" err="1" smtClean="0"/>
              <a:t>Qualifications</a:t>
            </a:r>
            <a:r>
              <a:rPr lang="da-DK" dirty="0" smtClean="0"/>
              <a:t> </a:t>
            </a:r>
          </a:p>
          <a:p>
            <a:r>
              <a:rPr lang="da-DK" dirty="0" err="1" smtClean="0"/>
              <a:t>Experience</a:t>
            </a:r>
            <a:r>
              <a:rPr lang="da-DK" dirty="0" smtClean="0"/>
              <a:t> + Education and </a:t>
            </a:r>
            <a:r>
              <a:rPr lang="da-DK" dirty="0" err="1" smtClean="0"/>
              <a:t>skills</a:t>
            </a:r>
            <a:r>
              <a:rPr lang="da-DK" dirty="0" smtClean="0"/>
              <a:t> </a:t>
            </a:r>
            <a:r>
              <a:rPr lang="da-DK" dirty="0" err="1" smtClean="0"/>
              <a:t>development</a:t>
            </a:r>
            <a:r>
              <a:rPr lang="da-DK" dirty="0" smtClean="0"/>
              <a:t> </a:t>
            </a:r>
          </a:p>
          <a:p>
            <a:r>
              <a:rPr lang="da-DK" dirty="0" err="1" smtClean="0"/>
              <a:t>Salary</a:t>
            </a:r>
            <a:r>
              <a:rPr lang="da-DK" dirty="0" smtClean="0"/>
              <a:t> </a:t>
            </a:r>
            <a:r>
              <a:rPr lang="da-DK" dirty="0" err="1" smtClean="0"/>
              <a:t>levels</a:t>
            </a:r>
            <a:r>
              <a:rPr lang="da-DK" dirty="0" smtClean="0"/>
              <a:t> /</a:t>
            </a:r>
            <a:r>
              <a:rPr lang="da-DK" dirty="0" err="1" smtClean="0"/>
              <a:t>pay</a:t>
            </a:r>
            <a:r>
              <a:rPr lang="da-DK" dirty="0" smtClean="0"/>
              <a:t> systems</a:t>
            </a:r>
          </a:p>
          <a:p>
            <a:r>
              <a:rPr lang="da-DK" dirty="0" err="1" smtClean="0"/>
              <a:t>Working</a:t>
            </a:r>
            <a:r>
              <a:rPr lang="da-DK" dirty="0" smtClean="0"/>
              <a:t> </a:t>
            </a:r>
            <a:r>
              <a:rPr lang="da-DK" dirty="0" err="1" smtClean="0"/>
              <a:t>conditions</a:t>
            </a:r>
            <a:r>
              <a:rPr lang="da-DK" dirty="0" smtClean="0"/>
              <a:t>  </a:t>
            </a:r>
          </a:p>
          <a:p>
            <a:pPr lvl="1"/>
            <a:r>
              <a:rPr lang="da-DK" dirty="0" err="1" smtClean="0"/>
              <a:t>Daily</a:t>
            </a:r>
            <a:r>
              <a:rPr lang="da-DK" dirty="0" smtClean="0"/>
              <a:t> and </a:t>
            </a:r>
            <a:r>
              <a:rPr lang="da-DK" dirty="0" err="1" smtClean="0"/>
              <a:t>weekly</a:t>
            </a:r>
            <a:r>
              <a:rPr lang="da-DK" dirty="0" smtClean="0"/>
              <a:t> </a:t>
            </a:r>
            <a:r>
              <a:rPr lang="da-DK" dirty="0" err="1" smtClean="0"/>
              <a:t>working</a:t>
            </a:r>
            <a:r>
              <a:rPr lang="da-DK" dirty="0" smtClean="0"/>
              <a:t> </a:t>
            </a:r>
            <a:r>
              <a:rPr lang="da-DK" dirty="0" err="1" smtClean="0"/>
              <a:t>hours</a:t>
            </a:r>
            <a:r>
              <a:rPr lang="da-DK" dirty="0" smtClean="0"/>
              <a:t> /</a:t>
            </a:r>
            <a:r>
              <a:rPr lang="da-DK" dirty="0" err="1" smtClean="0"/>
              <a:t>work-life</a:t>
            </a:r>
            <a:r>
              <a:rPr lang="da-DK" dirty="0" smtClean="0"/>
              <a:t> balance</a:t>
            </a:r>
          </a:p>
          <a:p>
            <a:pPr lvl="1"/>
            <a:r>
              <a:rPr lang="da-DK" dirty="0" smtClean="0"/>
              <a:t>OHS + </a:t>
            </a:r>
            <a:r>
              <a:rPr lang="da-DK" dirty="0" err="1" smtClean="0"/>
              <a:t>Welfare</a:t>
            </a:r>
            <a:r>
              <a:rPr lang="da-DK" dirty="0" smtClean="0"/>
              <a:t> of </a:t>
            </a:r>
            <a:r>
              <a:rPr lang="da-DK" dirty="0" err="1" smtClean="0"/>
              <a:t>workers</a:t>
            </a:r>
            <a:endParaRPr lang="da-DK" dirty="0" smtClean="0"/>
          </a:p>
          <a:p>
            <a:r>
              <a:rPr lang="da-DK" dirty="0" smtClean="0"/>
              <a:t>Motivation and </a:t>
            </a:r>
            <a:r>
              <a:rPr lang="da-DK" dirty="0" err="1" smtClean="0"/>
              <a:t>loyalty</a:t>
            </a:r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9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117132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6F792E8-343A-44A6-B7F5-9B616677F141}"/>
</file>

<file path=customXml/itemProps2.xml><?xml version="1.0" encoding="utf-8"?>
<ds:datastoreItem xmlns:ds="http://schemas.openxmlformats.org/officeDocument/2006/customXml" ds:itemID="{715A516F-DC15-4B59-B1C6-CFC11DFC13B1}"/>
</file>

<file path=customXml/itemProps3.xml><?xml version="1.0" encoding="utf-8"?>
<ds:datastoreItem xmlns:ds="http://schemas.openxmlformats.org/officeDocument/2006/customXml" ds:itemID="{115DA6FE-6AE9-453E-A13E-59DB9BA9A139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1114</TotalTime>
  <Words>314</Words>
  <Application>Microsoft Office PowerPoint</Application>
  <PresentationFormat>Skærmshow (16:9)</PresentationFormat>
  <Paragraphs>73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10</vt:i4>
      </vt:variant>
    </vt:vector>
  </HeadingPairs>
  <TitlesOfParts>
    <vt:vector size="11" baseType="lpstr">
      <vt:lpstr>SD Consortium</vt:lpstr>
      <vt:lpstr>Shared interest and conflict</vt:lpstr>
      <vt:lpstr>Sharing knowledge and persprctive</vt:lpstr>
      <vt:lpstr>      Basic principles      </vt:lpstr>
      <vt:lpstr>Why is that important?</vt:lpstr>
      <vt:lpstr>Balancing Interests</vt:lpstr>
      <vt:lpstr> Interests of Employers and Workers, respectively? </vt:lpstr>
      <vt:lpstr>Interests of Employers:</vt:lpstr>
      <vt:lpstr>Interests of Workers:</vt:lpstr>
      <vt:lpstr>Common interests</vt:lpstr>
      <vt:lpstr>Conflicts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 Training Workshop on mediation and negotiation skills  for improved social dialogue at the level of Township Conciliation Bodies »  6th to 8th of February 2018 Yangon</dc:title>
  <dc:creator>Philip Nordentoft</dc:creator>
  <cp:lastModifiedBy>Jens Bundvad</cp:lastModifiedBy>
  <cp:revision>29</cp:revision>
  <dcterms:created xsi:type="dcterms:W3CDTF">2018-01-31T11:47:15Z</dcterms:created>
  <dcterms:modified xsi:type="dcterms:W3CDTF">2019-08-31T14:58:56Z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L_sAMAccountName">
    <vt:lpwstr>pno</vt:lpwstr>
  </property>
  <property fmtid="{D5CDD505-2E9C-101B-9397-08002B2CF9AE}" pid="3" name="DL_AuthorInitials">
    <vt:lpwstr>pno</vt:lpwstr>
  </property>
  <property fmtid="{D5CDD505-2E9C-101B-9397-08002B2CF9AE}" pid="4" name="fInit">
    <vt:lpwstr>pno</vt:lpwstr>
  </property>
  <property fmtid="{D5CDD505-2E9C-101B-9397-08002B2CF9AE}" pid="5" name="fNavn">
    <vt:lpwstr>Philip Nordentoft</vt:lpwstr>
  </property>
  <property fmtid="{D5CDD505-2E9C-101B-9397-08002B2CF9AE}" pid="6" name="fAfdeling">
    <vt:lpwstr>East Africa</vt:lpwstr>
  </property>
  <property fmtid="{D5CDD505-2E9C-101B-9397-08002B2CF9AE}" pid="7" name="fEpost">
    <vt:lpwstr>pno@loftf.dk</vt:lpwstr>
  </property>
  <property fmtid="{D5CDD505-2E9C-101B-9397-08002B2CF9AE}" pid="8" name="fLogo">
    <vt:lpwstr>http://www.exformatics.com/images/logo_new.jpg</vt:lpwstr>
  </property>
  <property fmtid="{D5CDD505-2E9C-101B-9397-08002B2CF9AE}" pid="9" name="fKontor">
    <vt:lpwstr>East Africa</vt:lpwstr>
  </property>
  <property fmtid="{D5CDD505-2E9C-101B-9397-08002B2CF9AE}" pid="10" name="ContentTypeId">
    <vt:lpwstr>0x01010007270EE79A760F45A45B3BED0EC22C2C</vt:lpwstr>
  </property>
</Properties>
</file>