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9" r:id="rId6"/>
    <p:sldId id="273" r:id="rId7"/>
    <p:sldId id="270" r:id="rId8"/>
    <p:sldId id="268" r:id="rId9"/>
    <p:sldId id="267" r:id="rId10"/>
    <p:sldId id="264" r:id="rId11"/>
    <p:sldId id="271" r:id="rId12"/>
    <p:sldId id="274" r:id="rId13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171" d="100"/>
          <a:sy n="171" d="100"/>
        </p:scale>
        <p:origin x="-298" y="-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F1AD-6C25-41CB-8674-A2E79FB96316}" type="datetimeFigureOut">
              <a:rPr lang="da-DK" smtClean="0"/>
              <a:t>03-09-2019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30AC-560E-4881-9B5A-B4B5FFECC1F2}" type="slidenum">
              <a:rPr lang="da-DK" smtClean="0"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F1AD-6C25-41CB-8674-A2E79FB96316}" type="datetimeFigureOut">
              <a:rPr lang="da-DK" smtClean="0"/>
              <a:t>03-09-2019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30AC-560E-4881-9B5A-B4B5FFECC1F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F1AD-6C25-41CB-8674-A2E79FB96316}" type="datetimeFigureOut">
              <a:rPr lang="da-DK" smtClean="0"/>
              <a:t>03-09-2019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30AC-560E-4881-9B5A-B4B5FFECC1F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F1AD-6C25-41CB-8674-A2E79FB96316}" type="datetimeFigureOut">
              <a:rPr lang="da-DK" smtClean="0"/>
              <a:t>03-09-2019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30AC-560E-4881-9B5A-B4B5FFECC1F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F1AD-6C25-41CB-8674-A2E79FB96316}" type="datetimeFigureOut">
              <a:rPr lang="da-DK" smtClean="0"/>
              <a:t>03-09-2019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30AC-560E-4881-9B5A-B4B5FFECC1F2}" type="slidenum">
              <a:rPr lang="da-DK" smtClean="0"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F1AD-6C25-41CB-8674-A2E79FB96316}" type="datetimeFigureOut">
              <a:rPr lang="da-DK" smtClean="0"/>
              <a:t>03-09-2019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30AC-560E-4881-9B5A-B4B5FFECC1F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F1AD-6C25-41CB-8674-A2E79FB96316}" type="datetimeFigureOut">
              <a:rPr lang="da-DK" smtClean="0"/>
              <a:t>03-09-2019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30AC-560E-4881-9B5A-B4B5FFECC1F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F1AD-6C25-41CB-8674-A2E79FB96316}" type="datetimeFigureOut">
              <a:rPr lang="da-DK" smtClean="0"/>
              <a:t>03-09-2019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30AC-560E-4881-9B5A-B4B5FFECC1F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F1AD-6C25-41CB-8674-A2E79FB96316}" type="datetimeFigureOut">
              <a:rPr lang="da-DK" smtClean="0"/>
              <a:t>03-09-2019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30AC-560E-4881-9B5A-B4B5FFECC1F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F1AD-6C25-41CB-8674-A2E79FB96316}" type="datetimeFigureOut">
              <a:rPr lang="da-DK" smtClean="0"/>
              <a:t>03-09-2019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30AC-560E-4881-9B5A-B4B5FFECC1F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F1AD-6C25-41CB-8674-A2E79FB96316}" type="datetimeFigureOut">
              <a:rPr lang="da-DK" smtClean="0"/>
              <a:t>03-09-2019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30AC-560E-4881-9B5A-B4B5FFECC1F2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61130AC-560E-4881-9B5A-B4B5FFECC1F2}" type="slidenum">
              <a:rPr lang="da-DK" smtClean="0"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0544F1AD-6C25-41CB-8674-A2E79FB96316}" type="datetimeFigureOut">
              <a:rPr lang="da-DK" smtClean="0"/>
              <a:t>03-09-2019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TVET and 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Transferability</a:t>
            </a:r>
            <a:r>
              <a:rPr lang="da-DK" dirty="0" smtClean="0"/>
              <a:t> of </a:t>
            </a:r>
            <a:r>
              <a:rPr lang="da-DK" dirty="0" err="1" smtClean="0"/>
              <a:t>qualifications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 smtClean="0"/>
              <a:t>If </a:t>
            </a:r>
            <a:r>
              <a:rPr lang="da-DK" dirty="0" err="1" smtClean="0"/>
              <a:t>you</a:t>
            </a:r>
            <a:r>
              <a:rPr lang="da-DK" dirty="0" smtClean="0"/>
              <a:t> </a:t>
            </a:r>
            <a:r>
              <a:rPr lang="da-DK" dirty="0" err="1" smtClean="0"/>
              <a:t>lose</a:t>
            </a:r>
            <a:r>
              <a:rPr lang="da-DK" dirty="0" smtClean="0"/>
              <a:t> </a:t>
            </a:r>
            <a:r>
              <a:rPr lang="da-DK" dirty="0" err="1" smtClean="0"/>
              <a:t>your</a:t>
            </a:r>
            <a:r>
              <a:rPr lang="da-DK" dirty="0" smtClean="0"/>
              <a:t> job</a:t>
            </a:r>
          </a:p>
          <a:p>
            <a:r>
              <a:rPr lang="da-DK" dirty="0" smtClean="0"/>
              <a:t>If </a:t>
            </a:r>
            <a:r>
              <a:rPr lang="da-DK" dirty="0" err="1" smtClean="0"/>
              <a:t>your</a:t>
            </a:r>
            <a:r>
              <a:rPr lang="da-DK" dirty="0" smtClean="0"/>
              <a:t> job </a:t>
            </a:r>
            <a:r>
              <a:rPr lang="da-DK" dirty="0" err="1" smtClean="0"/>
              <a:t>becomes</a:t>
            </a:r>
            <a:r>
              <a:rPr lang="da-DK" dirty="0" smtClean="0"/>
              <a:t> </a:t>
            </a:r>
            <a:r>
              <a:rPr lang="da-DK" dirty="0" err="1" smtClean="0"/>
              <a:t>onerous</a:t>
            </a:r>
            <a:r>
              <a:rPr lang="da-DK" dirty="0" smtClean="0"/>
              <a:t> </a:t>
            </a:r>
            <a:r>
              <a:rPr lang="da-DK" dirty="0" err="1" smtClean="0"/>
              <a:t>or</a:t>
            </a:r>
            <a:r>
              <a:rPr lang="da-DK" dirty="0" smtClean="0"/>
              <a:t> </a:t>
            </a:r>
            <a:r>
              <a:rPr lang="da-DK" dirty="0" err="1" smtClean="0"/>
              <a:t>debiltating</a:t>
            </a:r>
            <a:r>
              <a:rPr lang="da-DK" dirty="0" smtClean="0"/>
              <a:t> so </a:t>
            </a:r>
            <a:r>
              <a:rPr lang="da-DK" dirty="0" err="1" smtClean="0"/>
              <a:t>you</a:t>
            </a:r>
            <a:r>
              <a:rPr lang="da-DK" dirty="0" smtClean="0"/>
              <a:t> </a:t>
            </a:r>
            <a:r>
              <a:rPr lang="da-DK" dirty="0" err="1" smtClean="0"/>
              <a:t>need</a:t>
            </a:r>
            <a:r>
              <a:rPr lang="da-DK" dirty="0" smtClean="0"/>
              <a:t> to </a:t>
            </a:r>
            <a:r>
              <a:rPr lang="da-DK" dirty="0" err="1" smtClean="0"/>
              <a:t>change</a:t>
            </a:r>
            <a:endParaRPr lang="da-DK" dirty="0" smtClean="0"/>
          </a:p>
          <a:p>
            <a:r>
              <a:rPr lang="da-DK" dirty="0" smtClean="0"/>
              <a:t>If a new job </a:t>
            </a:r>
            <a:r>
              <a:rPr lang="da-DK" dirty="0" err="1" smtClean="0"/>
              <a:t>comes</a:t>
            </a:r>
            <a:r>
              <a:rPr lang="da-DK" dirty="0" smtClean="0"/>
              <a:t> </a:t>
            </a:r>
            <a:r>
              <a:rPr lang="da-DK" dirty="0" err="1" smtClean="0"/>
              <a:t>along</a:t>
            </a:r>
            <a:endParaRPr lang="da-DK" dirty="0" smtClean="0"/>
          </a:p>
          <a:p>
            <a:r>
              <a:rPr lang="da-DK" dirty="0" err="1" smtClean="0"/>
              <a:t>Structure</a:t>
            </a:r>
            <a:r>
              <a:rPr lang="da-DK" dirty="0" smtClean="0"/>
              <a:t> of </a:t>
            </a:r>
            <a:r>
              <a:rPr lang="da-DK" dirty="0" err="1" smtClean="0"/>
              <a:t>training</a:t>
            </a:r>
            <a:endParaRPr lang="da-DK" dirty="0" smtClean="0"/>
          </a:p>
          <a:p>
            <a:pPr lvl="1"/>
            <a:r>
              <a:rPr lang="da-DK" dirty="0" err="1" smtClean="0"/>
              <a:t>Shared</a:t>
            </a:r>
            <a:r>
              <a:rPr lang="da-DK" dirty="0" smtClean="0"/>
              <a:t> </a:t>
            </a:r>
            <a:r>
              <a:rPr lang="da-DK" dirty="0" err="1" smtClean="0"/>
              <a:t>basic</a:t>
            </a:r>
            <a:r>
              <a:rPr lang="da-DK" dirty="0" smtClean="0"/>
              <a:t> </a:t>
            </a:r>
            <a:r>
              <a:rPr lang="da-DK" dirty="0" err="1" smtClean="0"/>
              <a:t>training</a:t>
            </a:r>
            <a:endParaRPr lang="da-DK" dirty="0" smtClean="0"/>
          </a:p>
          <a:p>
            <a:pPr lvl="1"/>
            <a:r>
              <a:rPr lang="da-DK" dirty="0" err="1" smtClean="0"/>
              <a:t>Specialities</a:t>
            </a:r>
            <a:r>
              <a:rPr lang="da-DK" dirty="0" smtClean="0"/>
              <a:t> </a:t>
            </a:r>
            <a:r>
              <a:rPr lang="da-DK" dirty="0" err="1" smtClean="0"/>
              <a:t>on</a:t>
            </a:r>
            <a:r>
              <a:rPr lang="da-DK" dirty="0" smtClean="0"/>
              <a:t> top</a:t>
            </a:r>
          </a:p>
          <a:p>
            <a:r>
              <a:rPr lang="da-DK" dirty="0" smtClean="0"/>
              <a:t>Links to RPL </a:t>
            </a:r>
          </a:p>
          <a:p>
            <a:r>
              <a:rPr lang="da-DK" dirty="0" err="1" smtClean="0"/>
              <a:t>Good</a:t>
            </a:r>
            <a:r>
              <a:rPr lang="da-DK" dirty="0" smtClean="0"/>
              <a:t> for the </a:t>
            </a:r>
            <a:r>
              <a:rPr lang="da-DK" dirty="0" err="1" smtClean="0"/>
              <a:t>labour</a:t>
            </a:r>
            <a:r>
              <a:rPr lang="da-DK" dirty="0" smtClean="0"/>
              <a:t> </a:t>
            </a:r>
            <a:r>
              <a:rPr lang="da-DK" dirty="0" err="1" smtClean="0"/>
              <a:t>market</a:t>
            </a:r>
            <a:r>
              <a:rPr lang="da-DK" dirty="0" smtClean="0"/>
              <a:t> and for the </a:t>
            </a:r>
            <a:r>
              <a:rPr lang="da-DK" dirty="0" err="1" smtClean="0"/>
              <a:t>economy</a:t>
            </a:r>
            <a:endParaRPr lang="da-DK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Examples</a:t>
            </a:r>
            <a:r>
              <a:rPr lang="da-DK" dirty="0" smtClean="0"/>
              <a:t> of transfer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 smtClean="0"/>
              <a:t>Transfer </a:t>
            </a:r>
            <a:r>
              <a:rPr lang="da-DK" dirty="0" err="1" smtClean="0"/>
              <a:t>inside</a:t>
            </a:r>
            <a:r>
              <a:rPr lang="da-DK" dirty="0" smtClean="0"/>
              <a:t> the </a:t>
            </a:r>
            <a:r>
              <a:rPr lang="da-DK" dirty="0" err="1" smtClean="0"/>
              <a:t>company</a:t>
            </a:r>
            <a:endParaRPr lang="da-DK" dirty="0" smtClean="0"/>
          </a:p>
          <a:p>
            <a:pPr lvl="1"/>
            <a:r>
              <a:rPr lang="da-DK" dirty="0" err="1" smtClean="0"/>
              <a:t>Flexibility</a:t>
            </a:r>
            <a:r>
              <a:rPr lang="da-DK" dirty="0" smtClean="0"/>
              <a:t> in </a:t>
            </a:r>
            <a:r>
              <a:rPr lang="da-DK" dirty="0" err="1" smtClean="0"/>
              <a:t>daily</a:t>
            </a:r>
            <a:r>
              <a:rPr lang="da-DK" dirty="0" smtClean="0"/>
              <a:t> </a:t>
            </a:r>
            <a:r>
              <a:rPr lang="da-DK" dirty="0" err="1" smtClean="0"/>
              <a:t>production</a:t>
            </a:r>
            <a:r>
              <a:rPr lang="da-DK" dirty="0" smtClean="0"/>
              <a:t> of </a:t>
            </a:r>
            <a:r>
              <a:rPr lang="da-DK" dirty="0" err="1" smtClean="0"/>
              <a:t>workers</a:t>
            </a:r>
            <a:r>
              <a:rPr lang="da-DK" dirty="0" smtClean="0"/>
              <a:t> </a:t>
            </a:r>
            <a:r>
              <a:rPr lang="da-DK" dirty="0" err="1" smtClean="0"/>
              <a:t>know</a:t>
            </a:r>
            <a:r>
              <a:rPr lang="da-DK" dirty="0" smtClean="0"/>
              <a:t> more </a:t>
            </a:r>
            <a:r>
              <a:rPr lang="da-DK" dirty="0" err="1" smtClean="0"/>
              <a:t>than</a:t>
            </a:r>
            <a:r>
              <a:rPr lang="da-DK" dirty="0" smtClean="0"/>
              <a:t> </a:t>
            </a:r>
            <a:r>
              <a:rPr lang="da-DK" dirty="0" err="1" smtClean="0"/>
              <a:t>one</a:t>
            </a:r>
            <a:r>
              <a:rPr lang="da-DK" dirty="0" smtClean="0"/>
              <a:t> </a:t>
            </a:r>
            <a:r>
              <a:rPr lang="da-DK" dirty="0" err="1" smtClean="0"/>
              <a:t>process</a:t>
            </a:r>
            <a:endParaRPr lang="da-DK" dirty="0" smtClean="0"/>
          </a:p>
          <a:p>
            <a:pPr lvl="1"/>
            <a:r>
              <a:rPr lang="da-DK" dirty="0" err="1" smtClean="0"/>
              <a:t>Introduction</a:t>
            </a:r>
            <a:r>
              <a:rPr lang="da-DK" dirty="0" smtClean="0"/>
              <a:t> of new </a:t>
            </a:r>
            <a:r>
              <a:rPr lang="da-DK" dirty="0" err="1" smtClean="0"/>
              <a:t>tools</a:t>
            </a:r>
            <a:r>
              <a:rPr lang="da-DK" dirty="0" smtClean="0"/>
              <a:t> and </a:t>
            </a:r>
            <a:r>
              <a:rPr lang="da-DK" dirty="0" err="1" smtClean="0"/>
              <a:t>machinery</a:t>
            </a:r>
            <a:endParaRPr lang="da-DK" dirty="0" smtClean="0"/>
          </a:p>
          <a:p>
            <a:r>
              <a:rPr lang="da-DK" dirty="0" smtClean="0"/>
              <a:t>Transfer from </a:t>
            </a:r>
            <a:r>
              <a:rPr lang="da-DK" dirty="0" err="1" smtClean="0"/>
              <a:t>one</a:t>
            </a:r>
            <a:r>
              <a:rPr lang="da-DK" dirty="0" smtClean="0"/>
              <a:t> </a:t>
            </a:r>
            <a:r>
              <a:rPr lang="da-DK" dirty="0" err="1" smtClean="0"/>
              <a:t>company</a:t>
            </a:r>
            <a:r>
              <a:rPr lang="da-DK" dirty="0" smtClean="0"/>
              <a:t> to </a:t>
            </a:r>
            <a:r>
              <a:rPr lang="da-DK" dirty="0" err="1" smtClean="0"/>
              <a:t>another</a:t>
            </a:r>
            <a:endParaRPr lang="da-DK" dirty="0" smtClean="0"/>
          </a:p>
          <a:p>
            <a:pPr lvl="1"/>
            <a:r>
              <a:rPr lang="da-DK" dirty="0" err="1" smtClean="0"/>
              <a:t>Training</a:t>
            </a:r>
            <a:r>
              <a:rPr lang="da-DK" dirty="0" smtClean="0"/>
              <a:t> in operating </a:t>
            </a:r>
            <a:r>
              <a:rPr lang="da-DK" dirty="0" err="1" smtClean="0"/>
              <a:t>production</a:t>
            </a:r>
            <a:r>
              <a:rPr lang="da-DK" dirty="0" smtClean="0"/>
              <a:t> </a:t>
            </a:r>
            <a:r>
              <a:rPr lang="da-DK" dirty="0" err="1" smtClean="0"/>
              <a:t>equipment</a:t>
            </a:r>
            <a:endParaRPr lang="da-DK" dirty="0" smtClean="0"/>
          </a:p>
          <a:p>
            <a:pPr lvl="1"/>
            <a:r>
              <a:rPr lang="da-DK" dirty="0" err="1" smtClean="0"/>
              <a:t>Wider</a:t>
            </a:r>
            <a:r>
              <a:rPr lang="da-DK" dirty="0" smtClean="0"/>
              <a:t> </a:t>
            </a:r>
            <a:r>
              <a:rPr lang="da-DK" dirty="0" err="1" smtClean="0"/>
              <a:t>production</a:t>
            </a:r>
            <a:r>
              <a:rPr lang="da-DK" dirty="0" smtClean="0"/>
              <a:t> </a:t>
            </a:r>
            <a:r>
              <a:rPr lang="da-DK" dirty="0" err="1" smtClean="0"/>
              <a:t>experience</a:t>
            </a:r>
            <a:r>
              <a:rPr lang="da-DK" dirty="0" smtClean="0"/>
              <a:t> </a:t>
            </a:r>
            <a:r>
              <a:rPr lang="da-DK" dirty="0" err="1" smtClean="0"/>
              <a:t>creates</a:t>
            </a:r>
            <a:r>
              <a:rPr lang="da-DK" dirty="0" smtClean="0"/>
              <a:t> </a:t>
            </a:r>
            <a:r>
              <a:rPr lang="da-DK" dirty="0" err="1" smtClean="0"/>
              <a:t>better</a:t>
            </a:r>
            <a:r>
              <a:rPr lang="da-DK" dirty="0" smtClean="0"/>
              <a:t> problem </a:t>
            </a:r>
            <a:r>
              <a:rPr lang="da-DK" dirty="0" err="1" smtClean="0"/>
              <a:t>solving</a:t>
            </a:r>
            <a:endParaRPr lang="da-DK" dirty="0" smtClean="0"/>
          </a:p>
          <a:p>
            <a:r>
              <a:rPr lang="da-DK" dirty="0" smtClean="0"/>
              <a:t>Transfer </a:t>
            </a:r>
            <a:r>
              <a:rPr lang="da-DK" dirty="0" smtClean="0"/>
              <a:t>from </a:t>
            </a:r>
            <a:r>
              <a:rPr lang="da-DK" dirty="0" err="1" smtClean="0"/>
              <a:t>one</a:t>
            </a:r>
            <a:r>
              <a:rPr lang="da-DK" dirty="0" smtClean="0"/>
              <a:t> </a:t>
            </a:r>
            <a:r>
              <a:rPr lang="da-DK" dirty="0" err="1" smtClean="0"/>
              <a:t>occupation</a:t>
            </a:r>
            <a:r>
              <a:rPr lang="da-DK" dirty="0" smtClean="0"/>
              <a:t> to </a:t>
            </a:r>
            <a:r>
              <a:rPr lang="da-DK" dirty="0" err="1" smtClean="0"/>
              <a:t>another</a:t>
            </a:r>
            <a:r>
              <a:rPr lang="da-DK" dirty="0" smtClean="0"/>
              <a:t>:</a:t>
            </a:r>
          </a:p>
          <a:p>
            <a:pPr lvl="1"/>
            <a:r>
              <a:rPr lang="da-DK" dirty="0" smtClean="0"/>
              <a:t>Auto </a:t>
            </a:r>
            <a:r>
              <a:rPr lang="da-DK" dirty="0" err="1" smtClean="0"/>
              <a:t>Mechanic</a:t>
            </a:r>
            <a:r>
              <a:rPr lang="da-DK" dirty="0" smtClean="0"/>
              <a:t> to </a:t>
            </a:r>
            <a:r>
              <a:rPr lang="da-DK" dirty="0" err="1" smtClean="0"/>
              <a:t>maintenance</a:t>
            </a:r>
            <a:r>
              <a:rPr lang="da-DK" dirty="0" smtClean="0"/>
              <a:t> </a:t>
            </a:r>
            <a:r>
              <a:rPr lang="da-DK" dirty="0" err="1" smtClean="0"/>
              <a:t>tecnician</a:t>
            </a:r>
            <a:r>
              <a:rPr lang="da-DK" dirty="0" smtClean="0"/>
              <a:t> in </a:t>
            </a:r>
            <a:r>
              <a:rPr lang="da-DK" dirty="0" err="1" smtClean="0"/>
              <a:t>other</a:t>
            </a:r>
            <a:r>
              <a:rPr lang="da-DK" dirty="0" smtClean="0"/>
              <a:t> </a:t>
            </a:r>
            <a:r>
              <a:rPr lang="da-DK" dirty="0" err="1" smtClean="0"/>
              <a:t>productions</a:t>
            </a:r>
            <a:endParaRPr lang="da-DK" dirty="0" smtClean="0"/>
          </a:p>
          <a:p>
            <a:pPr lvl="1"/>
            <a:r>
              <a:rPr lang="da-DK" dirty="0" smtClean="0"/>
              <a:t>Panel </a:t>
            </a:r>
            <a:r>
              <a:rPr lang="da-DK" dirty="0" err="1" smtClean="0"/>
              <a:t>beater</a:t>
            </a:r>
            <a:r>
              <a:rPr lang="da-DK" dirty="0" smtClean="0"/>
              <a:t> from </a:t>
            </a:r>
            <a:r>
              <a:rPr lang="da-DK" dirty="0" err="1" smtClean="0"/>
              <a:t>informal</a:t>
            </a:r>
            <a:r>
              <a:rPr lang="da-DK" dirty="0" smtClean="0"/>
              <a:t> </a:t>
            </a:r>
            <a:r>
              <a:rPr lang="da-DK" dirty="0" err="1" smtClean="0"/>
              <a:t>sector</a:t>
            </a:r>
            <a:r>
              <a:rPr lang="da-DK" dirty="0" smtClean="0"/>
              <a:t> to auto </a:t>
            </a:r>
            <a:r>
              <a:rPr lang="da-DK" dirty="0" err="1" smtClean="0"/>
              <a:t>body</a:t>
            </a:r>
            <a:r>
              <a:rPr lang="da-DK" dirty="0" smtClean="0"/>
              <a:t> </a:t>
            </a:r>
            <a:r>
              <a:rPr lang="da-DK" dirty="0" err="1" smtClean="0"/>
              <a:t>mechanic</a:t>
            </a:r>
            <a:endParaRPr lang="da-DK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Recognition of Prior Learning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Formalisation</a:t>
            </a:r>
            <a:r>
              <a:rPr lang="da-DK" dirty="0" smtClean="0"/>
              <a:t> of </a:t>
            </a:r>
            <a:r>
              <a:rPr lang="da-DK" dirty="0" err="1" smtClean="0"/>
              <a:t>informal</a:t>
            </a:r>
            <a:r>
              <a:rPr lang="da-DK" dirty="0" smtClean="0"/>
              <a:t> </a:t>
            </a:r>
            <a:r>
              <a:rPr lang="da-DK" dirty="0" err="1" smtClean="0"/>
              <a:t>qualifications</a:t>
            </a:r>
            <a:endParaRPr lang="da-DK" dirty="0" smtClean="0"/>
          </a:p>
          <a:p>
            <a:r>
              <a:rPr lang="da-DK" dirty="0" smtClean="0"/>
              <a:t>Integration of </a:t>
            </a:r>
            <a:r>
              <a:rPr lang="da-DK" dirty="0" err="1" smtClean="0"/>
              <a:t>informal</a:t>
            </a:r>
            <a:r>
              <a:rPr lang="da-DK" dirty="0" smtClean="0"/>
              <a:t> </a:t>
            </a:r>
            <a:r>
              <a:rPr lang="da-DK" dirty="0" err="1" smtClean="0"/>
              <a:t>qualifications</a:t>
            </a:r>
            <a:r>
              <a:rPr lang="da-DK" dirty="0" smtClean="0"/>
              <a:t> </a:t>
            </a:r>
            <a:r>
              <a:rPr lang="da-DK" dirty="0" err="1" smtClean="0"/>
              <a:t>on</a:t>
            </a:r>
            <a:r>
              <a:rPr lang="da-DK" dirty="0" smtClean="0"/>
              <a:t> the </a:t>
            </a:r>
            <a:r>
              <a:rPr lang="da-DK" dirty="0" err="1" smtClean="0"/>
              <a:t>labour</a:t>
            </a:r>
            <a:r>
              <a:rPr lang="da-DK" dirty="0" smtClean="0"/>
              <a:t> </a:t>
            </a:r>
            <a:r>
              <a:rPr lang="da-DK" dirty="0" err="1" smtClean="0"/>
              <a:t>market</a:t>
            </a:r>
            <a:endParaRPr lang="da-DK" dirty="0" smtClean="0"/>
          </a:p>
          <a:p>
            <a:r>
              <a:rPr lang="da-DK" dirty="0" smtClean="0"/>
              <a:t>Bridge </a:t>
            </a:r>
            <a:r>
              <a:rPr lang="da-DK" dirty="0" err="1" smtClean="0"/>
              <a:t>between</a:t>
            </a:r>
            <a:r>
              <a:rPr lang="da-DK" dirty="0" smtClean="0"/>
              <a:t> </a:t>
            </a:r>
            <a:r>
              <a:rPr lang="da-DK" dirty="0" err="1" smtClean="0"/>
              <a:t>informal</a:t>
            </a:r>
            <a:r>
              <a:rPr lang="da-DK" dirty="0" smtClean="0"/>
              <a:t> and formal </a:t>
            </a:r>
            <a:r>
              <a:rPr lang="da-DK" dirty="0" err="1" smtClean="0"/>
              <a:t>economy</a:t>
            </a:r>
            <a:r>
              <a:rPr lang="da-DK" dirty="0" smtClean="0"/>
              <a:t>.</a:t>
            </a:r>
            <a:endParaRPr lang="da-DK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and Vocational Education and Training (TVET)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Acquisition </a:t>
            </a:r>
            <a:r>
              <a:rPr lang="en-US" dirty="0" smtClean="0"/>
              <a:t>of knowledge and skills for the world of </a:t>
            </a:r>
            <a:r>
              <a:rPr lang="en-US" dirty="0" smtClean="0"/>
              <a:t>work</a:t>
            </a:r>
          </a:p>
          <a:p>
            <a:r>
              <a:rPr lang="en-US" dirty="0" smtClean="0"/>
              <a:t>Historically</a:t>
            </a:r>
          </a:p>
          <a:p>
            <a:pPr lvl="1"/>
            <a:r>
              <a:rPr lang="en-US" dirty="0" smtClean="0"/>
              <a:t>Apprenticeship Training</a:t>
            </a:r>
          </a:p>
          <a:p>
            <a:pPr lvl="1"/>
            <a:r>
              <a:rPr lang="en-US" dirty="0" smtClean="0"/>
              <a:t>Vocational Education</a:t>
            </a:r>
          </a:p>
          <a:p>
            <a:pPr lvl="1"/>
            <a:r>
              <a:rPr lang="en-US" dirty="0" smtClean="0"/>
              <a:t>Technical Education</a:t>
            </a:r>
          </a:p>
          <a:p>
            <a:pPr lvl="1"/>
            <a:r>
              <a:rPr lang="en-US" dirty="0" smtClean="0"/>
              <a:t>Technical-Vocational </a:t>
            </a:r>
            <a:r>
              <a:rPr lang="en-US" dirty="0" smtClean="0"/>
              <a:t>Education (TVE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Occupational </a:t>
            </a:r>
            <a:r>
              <a:rPr lang="en-US" dirty="0" smtClean="0"/>
              <a:t>Education (OE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Vocational </a:t>
            </a:r>
            <a:r>
              <a:rPr lang="en-US" dirty="0" smtClean="0"/>
              <a:t>Education and Training (VET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Professional </a:t>
            </a:r>
            <a:r>
              <a:rPr lang="en-US" dirty="0" smtClean="0"/>
              <a:t>and Vocational Education (PVE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Etc….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TVET </a:t>
            </a:r>
            <a:r>
              <a:rPr lang="en-US" dirty="0" smtClean="0"/>
              <a:t>definition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Aspects </a:t>
            </a:r>
            <a:r>
              <a:rPr lang="en-US" dirty="0" smtClean="0"/>
              <a:t>of the educational process involving, in addition to general </a:t>
            </a:r>
            <a:r>
              <a:rPr lang="en-US" dirty="0" smtClean="0"/>
              <a:t>education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study of technologies and related </a:t>
            </a:r>
            <a:r>
              <a:rPr lang="en-US" dirty="0" smtClean="0"/>
              <a:t>sciences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acquisition of practical skills, attitudes, </a:t>
            </a:r>
            <a:r>
              <a:rPr lang="en-US" dirty="0" smtClean="0"/>
              <a:t>understanding and </a:t>
            </a:r>
            <a:r>
              <a:rPr lang="en-US" dirty="0" smtClean="0"/>
              <a:t>knowledge relating to occupants in various sectors of economic and social </a:t>
            </a:r>
            <a:r>
              <a:rPr lang="en-US" dirty="0" smtClean="0"/>
              <a:t>life</a:t>
            </a:r>
          </a:p>
          <a:p>
            <a:r>
              <a:rPr lang="en-US" dirty="0" smtClean="0"/>
              <a:t>UNESCO </a:t>
            </a:r>
            <a:r>
              <a:rPr lang="en-US" dirty="0" smtClean="0"/>
              <a:t>and ILO, </a:t>
            </a:r>
            <a:r>
              <a:rPr lang="en-US" dirty="0" smtClean="0"/>
              <a:t>2001</a:t>
            </a:r>
            <a:endParaRPr lang="da-DK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Academic</a:t>
            </a:r>
            <a:r>
              <a:rPr lang="da-DK" dirty="0" smtClean="0"/>
              <a:t> </a:t>
            </a:r>
            <a:r>
              <a:rPr lang="da-DK" dirty="0" err="1" smtClean="0"/>
              <a:t>education</a:t>
            </a:r>
            <a:r>
              <a:rPr lang="da-DK" dirty="0" smtClean="0"/>
              <a:t> and TVET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Traditionally, so-called “intellectual” work is often contrasted with “manual” work. </a:t>
            </a:r>
            <a:endParaRPr lang="da-DK" dirty="0" smtClean="0"/>
          </a:p>
          <a:p>
            <a:r>
              <a:rPr lang="da-DK" dirty="0" err="1" smtClean="0"/>
              <a:t>Academic</a:t>
            </a:r>
            <a:r>
              <a:rPr lang="da-DK" dirty="0" smtClean="0"/>
              <a:t> </a:t>
            </a:r>
            <a:r>
              <a:rPr lang="da-DK" dirty="0" err="1" smtClean="0"/>
              <a:t>education</a:t>
            </a:r>
            <a:r>
              <a:rPr lang="da-DK" dirty="0" smtClean="0"/>
              <a:t> </a:t>
            </a:r>
            <a:r>
              <a:rPr lang="da-DK" dirty="0" err="1" smtClean="0"/>
              <a:t>often</a:t>
            </a:r>
            <a:r>
              <a:rPr lang="da-DK" dirty="0" smtClean="0"/>
              <a:t> has the </a:t>
            </a:r>
            <a:r>
              <a:rPr lang="da-DK" dirty="0" err="1" smtClean="0"/>
              <a:t>highest</a:t>
            </a:r>
            <a:r>
              <a:rPr lang="da-DK" dirty="0" smtClean="0"/>
              <a:t> status in society</a:t>
            </a:r>
          </a:p>
          <a:p>
            <a:r>
              <a:rPr lang="da-DK" dirty="0" err="1" smtClean="0"/>
              <a:t>This</a:t>
            </a:r>
            <a:r>
              <a:rPr lang="da-DK" dirty="0" smtClean="0"/>
              <a:t> has </a:t>
            </a:r>
            <a:r>
              <a:rPr lang="da-DK" dirty="0" err="1" smtClean="0"/>
              <a:t>influenced</a:t>
            </a:r>
            <a:r>
              <a:rPr lang="da-DK" dirty="0" smtClean="0"/>
              <a:t> TVET and led to </a:t>
            </a:r>
            <a:r>
              <a:rPr lang="da-DK" dirty="0" err="1" smtClean="0"/>
              <a:t>recruitment</a:t>
            </a:r>
            <a:r>
              <a:rPr lang="da-DK" dirty="0" smtClean="0"/>
              <a:t> </a:t>
            </a:r>
            <a:r>
              <a:rPr lang="da-DK" dirty="0" err="1" smtClean="0"/>
              <a:t>issues</a:t>
            </a:r>
            <a:endParaRPr lang="da-DK" dirty="0" smtClean="0"/>
          </a:p>
          <a:p>
            <a:r>
              <a:rPr lang="da-DK" dirty="0" smtClean="0"/>
              <a:t>It has led to a more </a:t>
            </a:r>
            <a:r>
              <a:rPr lang="da-DK" dirty="0" err="1" smtClean="0"/>
              <a:t>theoretically</a:t>
            </a:r>
            <a:r>
              <a:rPr lang="da-DK" dirty="0" smtClean="0"/>
              <a:t> </a:t>
            </a:r>
            <a:r>
              <a:rPr lang="da-DK" dirty="0" err="1" smtClean="0"/>
              <a:t>oriented</a:t>
            </a:r>
            <a:r>
              <a:rPr lang="da-DK" dirty="0" smtClean="0"/>
              <a:t> TVET – </a:t>
            </a:r>
            <a:r>
              <a:rPr lang="da-DK" dirty="0" err="1" smtClean="0"/>
              <a:t>with</a:t>
            </a:r>
            <a:r>
              <a:rPr lang="da-DK" dirty="0" smtClean="0"/>
              <a:t> </a:t>
            </a:r>
            <a:r>
              <a:rPr lang="da-DK" dirty="0" err="1" smtClean="0"/>
              <a:t>weaker</a:t>
            </a:r>
            <a:r>
              <a:rPr lang="da-DK" dirty="0" smtClean="0"/>
              <a:t> </a:t>
            </a:r>
            <a:r>
              <a:rPr lang="da-DK" dirty="0" err="1" smtClean="0"/>
              <a:t>training</a:t>
            </a:r>
            <a:r>
              <a:rPr lang="da-DK" dirty="0" smtClean="0"/>
              <a:t> of </a:t>
            </a:r>
            <a:r>
              <a:rPr lang="da-DK" dirty="0" err="1" smtClean="0"/>
              <a:t>practical</a:t>
            </a:r>
            <a:r>
              <a:rPr lang="da-DK" dirty="0" smtClean="0"/>
              <a:t> elements</a:t>
            </a:r>
          </a:p>
          <a:p>
            <a:r>
              <a:rPr lang="da-DK" dirty="0" smtClean="0"/>
              <a:t>TVET </a:t>
            </a:r>
            <a:r>
              <a:rPr lang="da-DK" dirty="0" err="1" smtClean="0"/>
              <a:t>teachers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sometimes</a:t>
            </a:r>
            <a:r>
              <a:rPr lang="da-DK" dirty="0" smtClean="0"/>
              <a:t> </a:t>
            </a:r>
            <a:r>
              <a:rPr lang="da-DK" dirty="0" err="1" smtClean="0"/>
              <a:t>lacking</a:t>
            </a:r>
            <a:r>
              <a:rPr lang="da-DK" dirty="0" smtClean="0"/>
              <a:t> </a:t>
            </a:r>
            <a:r>
              <a:rPr lang="da-DK" dirty="0" err="1" smtClean="0"/>
              <a:t>practical</a:t>
            </a:r>
            <a:r>
              <a:rPr lang="da-DK" dirty="0" smtClean="0"/>
              <a:t> </a:t>
            </a:r>
            <a:r>
              <a:rPr lang="da-DK" dirty="0" err="1" smtClean="0"/>
              <a:t>experience</a:t>
            </a:r>
            <a:endParaRPr lang="da-DK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is </a:t>
            </a:r>
            <a:r>
              <a:rPr lang="da-DK" dirty="0" err="1" smtClean="0"/>
              <a:t>purpose</a:t>
            </a:r>
            <a:r>
              <a:rPr lang="da-DK" dirty="0" smtClean="0"/>
              <a:t> of TVET?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Provide</a:t>
            </a:r>
            <a:r>
              <a:rPr lang="da-DK" dirty="0" smtClean="0"/>
              <a:t> </a:t>
            </a:r>
            <a:r>
              <a:rPr lang="da-DK" dirty="0" err="1" smtClean="0"/>
              <a:t>training</a:t>
            </a:r>
            <a:r>
              <a:rPr lang="da-DK" dirty="0" smtClean="0"/>
              <a:t> to </a:t>
            </a:r>
            <a:r>
              <a:rPr lang="da-DK" dirty="0" err="1" smtClean="0"/>
              <a:t>young</a:t>
            </a:r>
            <a:r>
              <a:rPr lang="da-DK" dirty="0" smtClean="0"/>
              <a:t> </a:t>
            </a:r>
            <a:r>
              <a:rPr lang="da-DK" dirty="0" err="1" smtClean="0"/>
              <a:t>people</a:t>
            </a:r>
            <a:r>
              <a:rPr lang="da-DK" dirty="0" smtClean="0"/>
              <a:t> </a:t>
            </a:r>
            <a:r>
              <a:rPr lang="da-DK" dirty="0" err="1" smtClean="0"/>
              <a:t>entering</a:t>
            </a:r>
            <a:r>
              <a:rPr lang="da-DK" dirty="0" smtClean="0"/>
              <a:t> the </a:t>
            </a:r>
            <a:r>
              <a:rPr lang="da-DK" dirty="0" err="1" smtClean="0"/>
              <a:t>labour</a:t>
            </a:r>
            <a:r>
              <a:rPr lang="da-DK" dirty="0" smtClean="0"/>
              <a:t> </a:t>
            </a:r>
            <a:r>
              <a:rPr lang="da-DK" dirty="0" err="1" smtClean="0"/>
              <a:t>market</a:t>
            </a:r>
            <a:endParaRPr lang="da-DK" dirty="0" smtClean="0"/>
          </a:p>
          <a:p>
            <a:r>
              <a:rPr lang="da-DK" dirty="0" err="1" smtClean="0"/>
              <a:t>Provide</a:t>
            </a:r>
            <a:r>
              <a:rPr lang="da-DK" dirty="0" smtClean="0"/>
              <a:t> </a:t>
            </a:r>
            <a:r>
              <a:rPr lang="da-DK" dirty="0" err="1" smtClean="0"/>
              <a:t>training</a:t>
            </a:r>
            <a:r>
              <a:rPr lang="da-DK" dirty="0" smtClean="0"/>
              <a:t> to </a:t>
            </a:r>
            <a:r>
              <a:rPr lang="da-DK" dirty="0" err="1" smtClean="0"/>
              <a:t>people</a:t>
            </a:r>
            <a:r>
              <a:rPr lang="da-DK" dirty="0" smtClean="0"/>
              <a:t> </a:t>
            </a:r>
            <a:r>
              <a:rPr lang="da-DK" dirty="0" err="1" smtClean="0"/>
              <a:t>already</a:t>
            </a:r>
            <a:r>
              <a:rPr lang="da-DK" dirty="0" smtClean="0"/>
              <a:t> </a:t>
            </a:r>
            <a:r>
              <a:rPr lang="da-DK" dirty="0" err="1" smtClean="0"/>
              <a:t>on</a:t>
            </a:r>
            <a:r>
              <a:rPr lang="da-DK" dirty="0" smtClean="0"/>
              <a:t> the </a:t>
            </a:r>
            <a:r>
              <a:rPr lang="da-DK" dirty="0" err="1" smtClean="0"/>
              <a:t>labour</a:t>
            </a:r>
            <a:r>
              <a:rPr lang="da-DK" dirty="0" smtClean="0"/>
              <a:t> </a:t>
            </a:r>
            <a:r>
              <a:rPr lang="da-DK" dirty="0" err="1" smtClean="0"/>
              <a:t>market</a:t>
            </a:r>
            <a:endParaRPr lang="da-DK" dirty="0" smtClean="0"/>
          </a:p>
          <a:p>
            <a:pPr lvl="1"/>
            <a:r>
              <a:rPr lang="da-DK" dirty="0" err="1" smtClean="0"/>
              <a:t>Employed</a:t>
            </a:r>
            <a:endParaRPr lang="da-DK" dirty="0" smtClean="0"/>
          </a:p>
          <a:p>
            <a:pPr lvl="1"/>
            <a:r>
              <a:rPr lang="da-DK" dirty="0" err="1" smtClean="0"/>
              <a:t>Unemployed</a:t>
            </a:r>
            <a:endParaRPr lang="da-DK" dirty="0" smtClean="0"/>
          </a:p>
          <a:p>
            <a:r>
              <a:rPr lang="da-DK" dirty="0" err="1" smtClean="0"/>
              <a:t>Ensure</a:t>
            </a:r>
            <a:r>
              <a:rPr lang="da-DK" dirty="0" smtClean="0"/>
              <a:t> </a:t>
            </a:r>
            <a:r>
              <a:rPr lang="da-DK" dirty="0" err="1" smtClean="0"/>
              <a:t>availability</a:t>
            </a:r>
            <a:r>
              <a:rPr lang="da-DK" dirty="0" smtClean="0"/>
              <a:t> of </a:t>
            </a:r>
            <a:r>
              <a:rPr lang="da-DK" dirty="0" err="1" smtClean="0"/>
              <a:t>qualifications</a:t>
            </a:r>
            <a:r>
              <a:rPr lang="da-DK" dirty="0" smtClean="0"/>
              <a:t> </a:t>
            </a:r>
            <a:r>
              <a:rPr lang="da-DK" dirty="0" err="1" smtClean="0"/>
              <a:t>needed</a:t>
            </a:r>
            <a:r>
              <a:rPr lang="da-DK" dirty="0" smtClean="0"/>
              <a:t> by </a:t>
            </a:r>
            <a:r>
              <a:rPr lang="da-DK" dirty="0" err="1" smtClean="0"/>
              <a:t>companies</a:t>
            </a:r>
            <a:endParaRPr lang="da-DK" dirty="0" smtClean="0"/>
          </a:p>
          <a:p>
            <a:r>
              <a:rPr lang="da-DK" dirty="0" smtClean="0"/>
              <a:t>An vital part of a </a:t>
            </a:r>
            <a:r>
              <a:rPr lang="da-DK" dirty="0" err="1" smtClean="0"/>
              <a:t>functioning</a:t>
            </a:r>
            <a:r>
              <a:rPr lang="da-DK" dirty="0" smtClean="0"/>
              <a:t> </a:t>
            </a:r>
            <a:r>
              <a:rPr lang="da-DK" dirty="0" err="1" smtClean="0"/>
              <a:t>labour</a:t>
            </a:r>
            <a:r>
              <a:rPr lang="da-DK" dirty="0" smtClean="0"/>
              <a:t> </a:t>
            </a:r>
            <a:r>
              <a:rPr lang="da-DK" dirty="0" err="1" smtClean="0"/>
              <a:t>merket</a:t>
            </a:r>
            <a:r>
              <a:rPr lang="da-DK" dirty="0" smtClean="0"/>
              <a:t>.</a:t>
            </a:r>
            <a:endParaRPr lang="da-DK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Social partners and TVET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a-DK" dirty="0" smtClean="0"/>
              <a:t>TVET </a:t>
            </a:r>
            <a:r>
              <a:rPr lang="da-DK" dirty="0" err="1" smtClean="0"/>
              <a:t>which</a:t>
            </a:r>
            <a:r>
              <a:rPr lang="da-DK" dirty="0" smtClean="0"/>
              <a:t> is </a:t>
            </a:r>
            <a:r>
              <a:rPr lang="da-DK" dirty="0" err="1" smtClean="0"/>
              <a:t>disassociated</a:t>
            </a:r>
            <a:r>
              <a:rPr lang="da-DK" dirty="0" smtClean="0"/>
              <a:t> </a:t>
            </a:r>
            <a:r>
              <a:rPr lang="da-DK" dirty="0" smtClean="0"/>
              <a:t>from </a:t>
            </a:r>
            <a:r>
              <a:rPr lang="da-DK" dirty="0" err="1" smtClean="0"/>
              <a:t>needs</a:t>
            </a:r>
            <a:r>
              <a:rPr lang="da-DK" dirty="0" smtClean="0"/>
              <a:t> in </a:t>
            </a:r>
            <a:r>
              <a:rPr lang="da-DK" dirty="0" err="1" smtClean="0"/>
              <a:t>labour</a:t>
            </a:r>
            <a:r>
              <a:rPr lang="da-DK" dirty="0" smtClean="0"/>
              <a:t> </a:t>
            </a:r>
            <a:r>
              <a:rPr lang="da-DK" dirty="0" err="1" smtClean="0"/>
              <a:t>markets</a:t>
            </a:r>
            <a:r>
              <a:rPr lang="da-DK" dirty="0" smtClean="0"/>
              <a:t> and </a:t>
            </a:r>
            <a:r>
              <a:rPr lang="da-DK" dirty="0" err="1" smtClean="0"/>
              <a:t>companies</a:t>
            </a:r>
            <a:r>
              <a:rPr lang="da-DK" dirty="0" smtClean="0"/>
              <a:t> have </a:t>
            </a:r>
            <a:r>
              <a:rPr lang="da-DK" dirty="0" err="1" smtClean="0"/>
              <a:t>failed</a:t>
            </a:r>
            <a:r>
              <a:rPr lang="da-DK" dirty="0" smtClean="0"/>
              <a:t> to deliver </a:t>
            </a:r>
            <a:r>
              <a:rPr lang="da-DK" dirty="0" err="1" smtClean="0"/>
              <a:t>needed</a:t>
            </a:r>
            <a:r>
              <a:rPr lang="da-DK" dirty="0" smtClean="0"/>
              <a:t> </a:t>
            </a:r>
            <a:r>
              <a:rPr lang="da-DK" dirty="0" err="1" smtClean="0"/>
              <a:t>qualificaitons</a:t>
            </a:r>
            <a:endParaRPr lang="da-DK" dirty="0" smtClean="0"/>
          </a:p>
          <a:p>
            <a:r>
              <a:rPr lang="da-DK" dirty="0" err="1" smtClean="0"/>
              <a:t>Ways</a:t>
            </a:r>
            <a:r>
              <a:rPr lang="da-DK" dirty="0" smtClean="0"/>
              <a:t> to </a:t>
            </a:r>
            <a:r>
              <a:rPr lang="da-DK" dirty="0" err="1" smtClean="0"/>
              <a:t>include</a:t>
            </a:r>
            <a:r>
              <a:rPr lang="da-DK" dirty="0" smtClean="0"/>
              <a:t> social partners in TVET</a:t>
            </a:r>
          </a:p>
          <a:p>
            <a:r>
              <a:rPr lang="da-DK" dirty="0" smtClean="0"/>
              <a:t>Social partners in </a:t>
            </a:r>
            <a:r>
              <a:rPr lang="da-DK" dirty="0" err="1" smtClean="0"/>
              <a:t>school</a:t>
            </a:r>
            <a:r>
              <a:rPr lang="da-DK" dirty="0" smtClean="0"/>
              <a:t> </a:t>
            </a:r>
            <a:r>
              <a:rPr lang="da-DK" dirty="0" err="1" smtClean="0"/>
              <a:t>boards</a:t>
            </a:r>
            <a:r>
              <a:rPr lang="da-DK" dirty="0" smtClean="0"/>
              <a:t>?</a:t>
            </a:r>
          </a:p>
          <a:p>
            <a:r>
              <a:rPr lang="da-DK" dirty="0" err="1" smtClean="0"/>
              <a:t>Dialogue</a:t>
            </a:r>
            <a:r>
              <a:rPr lang="da-DK" dirty="0" smtClean="0"/>
              <a:t> </a:t>
            </a:r>
            <a:r>
              <a:rPr lang="da-DK" dirty="0" err="1" smtClean="0"/>
              <a:t>with</a:t>
            </a:r>
            <a:r>
              <a:rPr lang="da-DK" dirty="0" smtClean="0"/>
              <a:t> </a:t>
            </a:r>
            <a:r>
              <a:rPr lang="da-DK" dirty="0" err="1" smtClean="0"/>
              <a:t>enterprises</a:t>
            </a:r>
            <a:endParaRPr lang="da-DK" dirty="0" smtClean="0"/>
          </a:p>
          <a:p>
            <a:r>
              <a:rPr lang="da-DK" dirty="0" smtClean="0"/>
              <a:t>Design of </a:t>
            </a:r>
            <a:r>
              <a:rPr lang="da-DK" dirty="0" err="1" smtClean="0"/>
              <a:t>training</a:t>
            </a:r>
            <a:r>
              <a:rPr lang="da-DK" dirty="0" smtClean="0"/>
              <a:t> (social partners)</a:t>
            </a:r>
          </a:p>
          <a:p>
            <a:r>
              <a:rPr lang="da-DK" dirty="0" err="1" smtClean="0"/>
              <a:t>What</a:t>
            </a:r>
            <a:r>
              <a:rPr lang="da-DK" dirty="0" smtClean="0"/>
              <a:t> the social partners </a:t>
            </a:r>
            <a:r>
              <a:rPr lang="da-DK" dirty="0" err="1" smtClean="0"/>
              <a:t>can</a:t>
            </a:r>
            <a:r>
              <a:rPr lang="da-DK" dirty="0" smtClean="0"/>
              <a:t> do:</a:t>
            </a:r>
          </a:p>
          <a:p>
            <a:pPr lvl="1"/>
            <a:r>
              <a:rPr lang="da-DK" dirty="0" smtClean="0"/>
              <a:t>Push for </a:t>
            </a:r>
            <a:r>
              <a:rPr lang="da-DK" dirty="0" err="1" smtClean="0"/>
              <a:t>demand</a:t>
            </a:r>
            <a:r>
              <a:rPr lang="da-DK" dirty="0" smtClean="0"/>
              <a:t> driven </a:t>
            </a:r>
            <a:r>
              <a:rPr lang="da-DK" dirty="0" err="1" smtClean="0"/>
              <a:t>training</a:t>
            </a:r>
            <a:endParaRPr lang="da-DK" dirty="0" smtClean="0"/>
          </a:p>
          <a:p>
            <a:pPr lvl="1"/>
            <a:r>
              <a:rPr lang="da-DK" dirty="0" smtClean="0"/>
              <a:t>Lobby </a:t>
            </a:r>
            <a:r>
              <a:rPr lang="da-DK" dirty="0" err="1" smtClean="0"/>
              <a:t>towards</a:t>
            </a:r>
            <a:r>
              <a:rPr lang="da-DK" dirty="0" smtClean="0"/>
              <a:t> ”TVET” </a:t>
            </a:r>
            <a:r>
              <a:rPr lang="da-DK" dirty="0" err="1" smtClean="0"/>
              <a:t>authorities</a:t>
            </a:r>
            <a:endParaRPr lang="da-DK" dirty="0" smtClean="0"/>
          </a:p>
          <a:p>
            <a:pPr lvl="1"/>
            <a:r>
              <a:rPr lang="da-DK" dirty="0" err="1" smtClean="0"/>
              <a:t>Financing</a:t>
            </a:r>
            <a:r>
              <a:rPr lang="da-DK" dirty="0" smtClean="0"/>
              <a:t> of </a:t>
            </a:r>
            <a:r>
              <a:rPr lang="da-DK" dirty="0" err="1" smtClean="0"/>
              <a:t>training</a:t>
            </a:r>
            <a:r>
              <a:rPr lang="da-DK" dirty="0" smtClean="0"/>
              <a:t> </a:t>
            </a:r>
            <a:r>
              <a:rPr lang="da-DK" dirty="0" err="1" smtClean="0"/>
              <a:t>can</a:t>
            </a:r>
            <a:r>
              <a:rPr lang="da-DK" dirty="0" smtClean="0"/>
              <a:t> give joint </a:t>
            </a:r>
            <a:r>
              <a:rPr lang="da-DK" dirty="0" smtClean="0"/>
              <a:t>SD </a:t>
            </a:r>
            <a:r>
              <a:rPr lang="da-DK" dirty="0" err="1" smtClean="0"/>
              <a:t>influence</a:t>
            </a:r>
            <a:endParaRPr lang="da-DK" dirty="0" smtClean="0"/>
          </a:p>
          <a:p>
            <a:r>
              <a:rPr lang="da-DK" dirty="0" smtClean="0"/>
              <a:t>TVET is a </a:t>
            </a:r>
            <a:r>
              <a:rPr lang="da-DK" dirty="0" err="1" smtClean="0"/>
              <a:t>good</a:t>
            </a:r>
            <a:r>
              <a:rPr lang="da-DK" dirty="0" smtClean="0"/>
              <a:t> </a:t>
            </a:r>
            <a:r>
              <a:rPr lang="da-DK" dirty="0" err="1" smtClean="0"/>
              <a:t>topic</a:t>
            </a:r>
            <a:r>
              <a:rPr lang="da-DK" dirty="0" smtClean="0"/>
              <a:t> for joint policy </a:t>
            </a:r>
            <a:r>
              <a:rPr lang="da-DK" dirty="0" err="1" smtClean="0"/>
              <a:t>advocacy</a:t>
            </a:r>
            <a:endParaRPr lang="da-DK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0034" y="571486"/>
            <a:ext cx="8072494" cy="857250"/>
          </a:xfrm>
        </p:spPr>
        <p:txBody>
          <a:bodyPr/>
          <a:lstStyle/>
          <a:p>
            <a:r>
              <a:rPr lang="da-DK" dirty="0" smtClean="0"/>
              <a:t>TVET institutions’ </a:t>
            </a:r>
            <a:r>
              <a:rPr lang="da-DK" dirty="0" err="1" smtClean="0"/>
              <a:t>interest</a:t>
            </a:r>
            <a:r>
              <a:rPr lang="da-DK" dirty="0" smtClean="0"/>
              <a:t> </a:t>
            </a:r>
            <a:br>
              <a:rPr lang="da-DK" dirty="0" smtClean="0"/>
            </a:br>
            <a:r>
              <a:rPr lang="da-DK" dirty="0" smtClean="0"/>
              <a:t>in the social partners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The social partners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thye</a:t>
            </a:r>
            <a:r>
              <a:rPr lang="da-DK" dirty="0" smtClean="0"/>
              <a:t> </a:t>
            </a:r>
            <a:r>
              <a:rPr lang="da-DK" dirty="0" err="1" smtClean="0"/>
              <a:t>costumers</a:t>
            </a:r>
            <a:r>
              <a:rPr lang="da-DK" dirty="0" smtClean="0"/>
              <a:t> of TVET</a:t>
            </a:r>
          </a:p>
          <a:p>
            <a:r>
              <a:rPr lang="da-DK" dirty="0" err="1" smtClean="0"/>
              <a:t>Intimate</a:t>
            </a:r>
            <a:r>
              <a:rPr lang="da-DK" dirty="0" smtClean="0"/>
              <a:t> </a:t>
            </a:r>
            <a:r>
              <a:rPr lang="da-DK" dirty="0" err="1" smtClean="0"/>
              <a:t>knowledge</a:t>
            </a:r>
            <a:r>
              <a:rPr lang="da-DK" dirty="0" smtClean="0"/>
              <a:t> of the </a:t>
            </a:r>
            <a:r>
              <a:rPr lang="da-DK" dirty="0" err="1" smtClean="0"/>
              <a:t>labour</a:t>
            </a:r>
            <a:r>
              <a:rPr lang="da-DK" dirty="0" smtClean="0"/>
              <a:t> </a:t>
            </a:r>
            <a:r>
              <a:rPr lang="da-DK" dirty="0" err="1" smtClean="0"/>
              <a:t>market</a:t>
            </a:r>
            <a:r>
              <a:rPr lang="da-DK" dirty="0" smtClean="0"/>
              <a:t> and </a:t>
            </a:r>
            <a:r>
              <a:rPr lang="da-DK" dirty="0" err="1" smtClean="0"/>
              <a:t>where</a:t>
            </a:r>
            <a:r>
              <a:rPr lang="da-DK" dirty="0" smtClean="0"/>
              <a:t> it is </a:t>
            </a:r>
            <a:r>
              <a:rPr lang="da-DK" dirty="0" err="1" smtClean="0"/>
              <a:t>going</a:t>
            </a:r>
            <a:endParaRPr lang="da-DK" dirty="0" smtClean="0"/>
          </a:p>
          <a:p>
            <a:r>
              <a:rPr lang="da-DK" dirty="0" err="1" smtClean="0"/>
              <a:t>Specifically</a:t>
            </a:r>
            <a:r>
              <a:rPr lang="da-DK" dirty="0" smtClean="0"/>
              <a:t> </a:t>
            </a:r>
            <a:r>
              <a:rPr lang="da-DK" dirty="0" err="1" smtClean="0"/>
              <a:t>knowledge</a:t>
            </a:r>
            <a:r>
              <a:rPr lang="da-DK" dirty="0" smtClean="0"/>
              <a:t> </a:t>
            </a:r>
            <a:r>
              <a:rPr lang="da-DK" dirty="0" err="1" smtClean="0"/>
              <a:t>about</a:t>
            </a:r>
            <a:r>
              <a:rPr lang="da-DK" dirty="0" smtClean="0"/>
              <a:t> the </a:t>
            </a:r>
            <a:r>
              <a:rPr lang="da-DK" dirty="0" err="1" smtClean="0"/>
              <a:t>qualification</a:t>
            </a:r>
            <a:r>
              <a:rPr lang="da-DK" dirty="0" smtClean="0"/>
              <a:t> </a:t>
            </a:r>
            <a:r>
              <a:rPr lang="da-DK" dirty="0" err="1" smtClean="0"/>
              <a:t>needs</a:t>
            </a:r>
            <a:r>
              <a:rPr lang="da-DK" dirty="0" smtClean="0"/>
              <a:t> in the </a:t>
            </a:r>
            <a:r>
              <a:rPr lang="da-DK" dirty="0" err="1" smtClean="0"/>
              <a:t>near</a:t>
            </a:r>
            <a:r>
              <a:rPr lang="da-DK" dirty="0" smtClean="0"/>
              <a:t> and </a:t>
            </a:r>
            <a:r>
              <a:rPr lang="da-DK" dirty="0" err="1" smtClean="0"/>
              <a:t>intermediate</a:t>
            </a:r>
            <a:r>
              <a:rPr lang="da-DK" dirty="0" smtClean="0"/>
              <a:t> future</a:t>
            </a:r>
          </a:p>
          <a:p>
            <a:r>
              <a:rPr lang="da-DK" dirty="0" err="1" smtClean="0"/>
              <a:t>Knowledge</a:t>
            </a:r>
            <a:r>
              <a:rPr lang="da-DK" dirty="0" smtClean="0"/>
              <a:t> of the </a:t>
            </a:r>
            <a:r>
              <a:rPr lang="da-DK" dirty="0" err="1" smtClean="0"/>
              <a:t>interests</a:t>
            </a:r>
            <a:r>
              <a:rPr lang="da-DK" dirty="0" smtClean="0"/>
              <a:t> of the students, </a:t>
            </a:r>
            <a:r>
              <a:rPr lang="da-DK" dirty="0" err="1" smtClean="0"/>
              <a:t>espoecially</a:t>
            </a:r>
            <a:r>
              <a:rPr lang="da-DK" dirty="0" smtClean="0"/>
              <a:t> </a:t>
            </a:r>
            <a:r>
              <a:rPr lang="da-DK" dirty="0" err="1" smtClean="0"/>
              <a:t>those</a:t>
            </a:r>
            <a:r>
              <a:rPr lang="da-DK" dirty="0" smtClean="0"/>
              <a:t> </a:t>
            </a:r>
            <a:r>
              <a:rPr lang="da-DK" dirty="0" err="1" smtClean="0"/>
              <a:t>who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already</a:t>
            </a:r>
            <a:r>
              <a:rPr lang="da-DK" dirty="0" smtClean="0"/>
              <a:t> </a:t>
            </a:r>
            <a:r>
              <a:rPr lang="da-DK" dirty="0" err="1" smtClean="0"/>
              <a:t>on</a:t>
            </a:r>
            <a:r>
              <a:rPr lang="da-DK" dirty="0" smtClean="0"/>
              <a:t> the </a:t>
            </a:r>
            <a:r>
              <a:rPr lang="da-DK" dirty="0" err="1" smtClean="0"/>
              <a:t>labour</a:t>
            </a:r>
            <a:r>
              <a:rPr lang="da-DK" dirty="0" smtClean="0"/>
              <a:t> </a:t>
            </a:r>
            <a:r>
              <a:rPr lang="da-DK" dirty="0" err="1" smtClean="0"/>
              <a:t>market</a:t>
            </a:r>
            <a:r>
              <a:rPr lang="da-DK" dirty="0" smtClean="0"/>
              <a:t>.</a:t>
            </a:r>
            <a:endParaRPr lang="da-DK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Employers</a:t>
            </a:r>
            <a:r>
              <a:rPr lang="da-DK" dirty="0" smtClean="0"/>
              <a:t>’ </a:t>
            </a:r>
            <a:r>
              <a:rPr lang="da-DK" dirty="0" err="1" smtClean="0"/>
              <a:t>interest</a:t>
            </a:r>
            <a:r>
              <a:rPr lang="da-DK" dirty="0" smtClean="0"/>
              <a:t> in TVET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a-DK" dirty="0" err="1" smtClean="0"/>
              <a:t>Involvement</a:t>
            </a:r>
            <a:r>
              <a:rPr lang="da-DK" dirty="0" smtClean="0"/>
              <a:t> </a:t>
            </a:r>
            <a:r>
              <a:rPr lang="da-DK" dirty="0" err="1" smtClean="0"/>
              <a:t>creates</a:t>
            </a:r>
            <a:r>
              <a:rPr lang="da-DK" dirty="0" smtClean="0"/>
              <a:t> </a:t>
            </a:r>
            <a:r>
              <a:rPr lang="da-DK" dirty="0" err="1" smtClean="0"/>
              <a:t>influence</a:t>
            </a:r>
            <a:endParaRPr lang="da-DK" dirty="0" smtClean="0"/>
          </a:p>
          <a:p>
            <a:r>
              <a:rPr lang="da-DK" dirty="0" err="1" smtClean="0"/>
              <a:t>Ensure</a:t>
            </a:r>
            <a:r>
              <a:rPr lang="da-DK" dirty="0" smtClean="0"/>
              <a:t> </a:t>
            </a:r>
            <a:r>
              <a:rPr lang="da-DK" dirty="0" err="1" smtClean="0"/>
              <a:t>qualified</a:t>
            </a:r>
            <a:r>
              <a:rPr lang="da-DK" dirty="0" smtClean="0"/>
              <a:t> </a:t>
            </a:r>
            <a:r>
              <a:rPr lang="da-DK" dirty="0" err="1" smtClean="0"/>
              <a:t>employees</a:t>
            </a:r>
            <a:endParaRPr lang="da-DK" dirty="0" smtClean="0"/>
          </a:p>
          <a:p>
            <a:pPr lvl="1"/>
            <a:r>
              <a:rPr lang="da-DK" sz="1999" dirty="0" err="1" smtClean="0"/>
              <a:t>soft</a:t>
            </a:r>
            <a:r>
              <a:rPr lang="da-DK" sz="1999" dirty="0" smtClean="0"/>
              <a:t> </a:t>
            </a:r>
            <a:r>
              <a:rPr lang="da-DK" sz="1999" dirty="0" smtClean="0"/>
              <a:t>and </a:t>
            </a:r>
            <a:r>
              <a:rPr lang="da-DK" sz="1999" dirty="0" err="1" smtClean="0"/>
              <a:t>hard</a:t>
            </a:r>
            <a:r>
              <a:rPr lang="da-DK" sz="1999" dirty="0" smtClean="0"/>
              <a:t> </a:t>
            </a:r>
            <a:r>
              <a:rPr lang="da-DK" sz="1999" dirty="0" err="1" smtClean="0"/>
              <a:t>competences/qualifications</a:t>
            </a:r>
            <a:endParaRPr lang="da-DK" sz="1999" dirty="0" smtClean="0"/>
          </a:p>
          <a:p>
            <a:pPr lvl="1"/>
            <a:r>
              <a:rPr lang="da-DK" sz="1999" dirty="0" err="1" smtClean="0"/>
              <a:t>technological</a:t>
            </a:r>
            <a:r>
              <a:rPr lang="da-DK" sz="1999" dirty="0" smtClean="0"/>
              <a:t> </a:t>
            </a:r>
            <a:r>
              <a:rPr lang="da-DK" sz="1999" dirty="0" err="1" smtClean="0"/>
              <a:t>development</a:t>
            </a:r>
            <a:endParaRPr lang="da-DK" dirty="0" smtClean="0"/>
          </a:p>
          <a:p>
            <a:r>
              <a:rPr lang="da-DK" sz="2399" dirty="0" smtClean="0"/>
              <a:t>Excellent </a:t>
            </a:r>
            <a:r>
              <a:rPr lang="da-DK" sz="2399" dirty="0" err="1" smtClean="0"/>
              <a:t>recruitment</a:t>
            </a:r>
            <a:r>
              <a:rPr lang="da-DK" sz="2399" dirty="0" smtClean="0"/>
              <a:t> of </a:t>
            </a:r>
            <a:r>
              <a:rPr lang="da-DK" sz="2399" dirty="0" err="1" smtClean="0"/>
              <a:t>core</a:t>
            </a:r>
            <a:r>
              <a:rPr lang="da-DK" sz="2399" dirty="0" smtClean="0"/>
              <a:t> </a:t>
            </a:r>
            <a:r>
              <a:rPr lang="da-DK" sz="2399" dirty="0" err="1" smtClean="0"/>
              <a:t>labourforce</a:t>
            </a:r>
            <a:endParaRPr lang="da-DK" sz="2399" dirty="0" smtClean="0"/>
          </a:p>
          <a:p>
            <a:r>
              <a:rPr lang="da-DK" sz="2399" dirty="0" smtClean="0"/>
              <a:t>Transition </a:t>
            </a:r>
            <a:r>
              <a:rPr lang="da-DK" sz="2399" dirty="0" err="1" smtClean="0"/>
              <a:t>between</a:t>
            </a:r>
            <a:r>
              <a:rPr lang="da-DK" sz="2399" dirty="0" smtClean="0"/>
              <a:t> </a:t>
            </a:r>
            <a:r>
              <a:rPr lang="da-DK" sz="2399" dirty="0" err="1" smtClean="0"/>
              <a:t>education</a:t>
            </a:r>
            <a:r>
              <a:rPr lang="da-DK" sz="2399" dirty="0" smtClean="0"/>
              <a:t> and </a:t>
            </a:r>
            <a:r>
              <a:rPr lang="da-DK" sz="2399" dirty="0" err="1" smtClean="0"/>
              <a:t>labourmarket</a:t>
            </a:r>
            <a:r>
              <a:rPr lang="da-DK" sz="2399" dirty="0" smtClean="0"/>
              <a:t> </a:t>
            </a:r>
            <a:r>
              <a:rPr lang="da-DK" sz="2399" dirty="0" err="1" smtClean="0"/>
              <a:t>works</a:t>
            </a:r>
            <a:r>
              <a:rPr lang="da-DK" sz="2399" dirty="0" smtClean="0"/>
              <a:t> </a:t>
            </a:r>
            <a:r>
              <a:rPr lang="da-DK" sz="2399" dirty="0" err="1" smtClean="0"/>
              <a:t>smoothly</a:t>
            </a:r>
            <a:endParaRPr lang="da-DK" dirty="0" smtClean="0"/>
          </a:p>
          <a:p>
            <a:r>
              <a:rPr lang="da-DK" dirty="0" err="1" smtClean="0"/>
              <a:t>Ensure</a:t>
            </a:r>
            <a:r>
              <a:rPr lang="da-DK" dirty="0" smtClean="0"/>
              <a:t> </a:t>
            </a:r>
            <a:r>
              <a:rPr lang="da-DK" dirty="0" err="1" smtClean="0"/>
              <a:t>that</a:t>
            </a:r>
            <a:r>
              <a:rPr lang="da-DK" dirty="0" smtClean="0"/>
              <a:t> </a:t>
            </a:r>
            <a:r>
              <a:rPr lang="da-DK" dirty="0" err="1" smtClean="0"/>
              <a:t>skills</a:t>
            </a:r>
            <a:r>
              <a:rPr lang="da-DK" dirty="0" smtClean="0"/>
              <a:t> </a:t>
            </a:r>
            <a:r>
              <a:rPr lang="da-DK" dirty="0" err="1" smtClean="0"/>
              <a:t>required</a:t>
            </a:r>
            <a:r>
              <a:rPr lang="da-DK" dirty="0" smtClean="0"/>
              <a:t> for </a:t>
            </a:r>
            <a:r>
              <a:rPr lang="da-DK" dirty="0" err="1" smtClean="0"/>
              <a:t>ongoing</a:t>
            </a:r>
            <a:r>
              <a:rPr lang="da-DK" dirty="0" smtClean="0"/>
              <a:t> innovation and </a:t>
            </a:r>
            <a:r>
              <a:rPr lang="da-DK" dirty="0" err="1" smtClean="0"/>
              <a:t>changes</a:t>
            </a:r>
            <a:r>
              <a:rPr lang="da-DK" dirty="0" smtClean="0"/>
              <a:t> of </a:t>
            </a:r>
            <a:r>
              <a:rPr lang="da-DK" dirty="0" err="1" smtClean="0"/>
              <a:t>markets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available</a:t>
            </a:r>
            <a:endParaRPr lang="da-DK" dirty="0" smtClean="0"/>
          </a:p>
          <a:p>
            <a:r>
              <a:rPr lang="da-DK" dirty="0" err="1" smtClean="0"/>
              <a:t>Ensuring</a:t>
            </a:r>
            <a:r>
              <a:rPr lang="da-DK" dirty="0" smtClean="0"/>
              <a:t> </a:t>
            </a:r>
            <a:r>
              <a:rPr lang="da-DK" dirty="0" err="1" smtClean="0"/>
              <a:t>that</a:t>
            </a:r>
            <a:r>
              <a:rPr lang="da-DK" dirty="0" smtClean="0"/>
              <a:t> </a:t>
            </a:r>
            <a:r>
              <a:rPr lang="da-DK" dirty="0" err="1" smtClean="0"/>
              <a:t>available</a:t>
            </a:r>
            <a:r>
              <a:rPr lang="da-DK" dirty="0" smtClean="0"/>
              <a:t> </a:t>
            </a:r>
            <a:r>
              <a:rPr lang="da-DK" dirty="0" err="1" smtClean="0"/>
              <a:t>skills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formalized</a:t>
            </a:r>
            <a:r>
              <a:rPr lang="da-DK" dirty="0" smtClean="0"/>
              <a:t> so </a:t>
            </a:r>
            <a:r>
              <a:rPr lang="da-DK" dirty="0" err="1" smtClean="0"/>
              <a:t>demands</a:t>
            </a:r>
            <a:r>
              <a:rPr lang="da-DK" dirty="0" smtClean="0"/>
              <a:t> of </a:t>
            </a:r>
            <a:r>
              <a:rPr lang="da-DK" dirty="0" err="1" smtClean="0"/>
              <a:t>customers</a:t>
            </a:r>
            <a:r>
              <a:rPr lang="da-DK" dirty="0" smtClean="0"/>
              <a:t> for </a:t>
            </a:r>
            <a:r>
              <a:rPr lang="da-DK" dirty="0" err="1" smtClean="0"/>
              <a:t>production</a:t>
            </a:r>
            <a:r>
              <a:rPr lang="da-DK" dirty="0" smtClean="0"/>
              <a:t> standards </a:t>
            </a:r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met</a:t>
            </a:r>
            <a:endParaRPr lang="da-DK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Unions’ </a:t>
            </a:r>
            <a:r>
              <a:rPr lang="da-DK" dirty="0" err="1" smtClean="0"/>
              <a:t>interest</a:t>
            </a:r>
            <a:r>
              <a:rPr lang="da-DK" dirty="0" smtClean="0"/>
              <a:t> in TVET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 err="1" smtClean="0"/>
              <a:t>Employment</a:t>
            </a:r>
            <a:r>
              <a:rPr lang="da-DK" dirty="0" smtClean="0"/>
              <a:t> – </a:t>
            </a:r>
            <a:r>
              <a:rPr lang="da-DK" dirty="0" err="1" smtClean="0"/>
              <a:t>Employability</a:t>
            </a:r>
            <a:r>
              <a:rPr lang="da-DK" dirty="0" smtClean="0"/>
              <a:t> for </a:t>
            </a:r>
            <a:r>
              <a:rPr lang="da-DK" dirty="0" err="1" smtClean="0"/>
              <a:t>members</a:t>
            </a:r>
            <a:endParaRPr lang="da-DK" dirty="0" smtClean="0"/>
          </a:p>
          <a:p>
            <a:r>
              <a:rPr lang="da-DK" dirty="0" err="1" smtClean="0"/>
              <a:t>Growth</a:t>
            </a:r>
            <a:r>
              <a:rPr lang="da-DK" dirty="0" smtClean="0"/>
              <a:t> in </a:t>
            </a:r>
            <a:r>
              <a:rPr lang="da-DK" dirty="0" err="1" smtClean="0"/>
              <a:t>enterprises</a:t>
            </a:r>
            <a:r>
              <a:rPr lang="da-DK" dirty="0" smtClean="0"/>
              <a:t> and society </a:t>
            </a:r>
            <a:r>
              <a:rPr lang="da-DK" dirty="0" err="1" smtClean="0"/>
              <a:t>creates</a:t>
            </a:r>
            <a:r>
              <a:rPr lang="da-DK" dirty="0" smtClean="0"/>
              <a:t> jobs</a:t>
            </a:r>
          </a:p>
          <a:p>
            <a:r>
              <a:rPr lang="da-DK" dirty="0" err="1" smtClean="0"/>
              <a:t>Ensuring</a:t>
            </a:r>
            <a:r>
              <a:rPr lang="da-DK" dirty="0" smtClean="0"/>
              <a:t> </a:t>
            </a:r>
            <a:r>
              <a:rPr lang="da-DK" dirty="0" err="1" smtClean="0"/>
              <a:t>that</a:t>
            </a:r>
            <a:r>
              <a:rPr lang="da-DK" dirty="0" smtClean="0"/>
              <a:t> the </a:t>
            </a:r>
            <a:r>
              <a:rPr lang="da-DK" dirty="0" err="1" smtClean="0"/>
              <a:t>members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qualified</a:t>
            </a:r>
            <a:r>
              <a:rPr lang="da-DK" dirty="0" smtClean="0"/>
              <a:t> to </a:t>
            </a:r>
            <a:r>
              <a:rPr lang="da-DK" dirty="0" err="1" smtClean="0"/>
              <a:t>get</a:t>
            </a:r>
            <a:r>
              <a:rPr lang="da-DK" dirty="0" smtClean="0"/>
              <a:t> a job at </a:t>
            </a:r>
            <a:r>
              <a:rPr lang="da-DK" dirty="0" err="1" smtClean="0"/>
              <a:t>any</a:t>
            </a:r>
            <a:r>
              <a:rPr lang="da-DK" dirty="0" smtClean="0"/>
              <a:t> time</a:t>
            </a:r>
          </a:p>
          <a:p>
            <a:pPr lvl="1"/>
            <a:r>
              <a:rPr lang="da-DK" dirty="0" smtClean="0"/>
              <a:t>Best </a:t>
            </a:r>
            <a:r>
              <a:rPr lang="da-DK" dirty="0" err="1" smtClean="0"/>
              <a:t>possible</a:t>
            </a:r>
            <a:r>
              <a:rPr lang="da-DK" dirty="0" smtClean="0"/>
              <a:t> </a:t>
            </a:r>
            <a:r>
              <a:rPr lang="da-DK" dirty="0" err="1" smtClean="0"/>
              <a:t>qualifications</a:t>
            </a:r>
            <a:endParaRPr lang="da-DK" dirty="0" smtClean="0"/>
          </a:p>
          <a:p>
            <a:pPr lvl="1"/>
            <a:r>
              <a:rPr lang="da-DK" dirty="0" err="1" smtClean="0"/>
              <a:t>Transferable</a:t>
            </a:r>
            <a:r>
              <a:rPr lang="da-DK" dirty="0" smtClean="0"/>
              <a:t> </a:t>
            </a:r>
            <a:r>
              <a:rPr lang="da-DK" dirty="0" err="1" smtClean="0"/>
              <a:t>qualifications</a:t>
            </a:r>
            <a:endParaRPr lang="da-DK" dirty="0" smtClean="0"/>
          </a:p>
          <a:p>
            <a:r>
              <a:rPr lang="da-DK" dirty="0" err="1" smtClean="0"/>
              <a:t>Ensuring</a:t>
            </a:r>
            <a:r>
              <a:rPr lang="da-DK" dirty="0" smtClean="0"/>
              <a:t> </a:t>
            </a:r>
            <a:r>
              <a:rPr lang="da-DK" dirty="0" err="1" smtClean="0"/>
              <a:t>equal</a:t>
            </a:r>
            <a:r>
              <a:rPr lang="da-DK" dirty="0" smtClean="0"/>
              <a:t> </a:t>
            </a:r>
            <a:r>
              <a:rPr lang="da-DK" dirty="0" err="1" smtClean="0"/>
              <a:t>possibilities</a:t>
            </a:r>
            <a:endParaRPr lang="da-DK" dirty="0" smtClean="0"/>
          </a:p>
          <a:p>
            <a:pPr lvl="1"/>
            <a:r>
              <a:rPr lang="da-DK" dirty="0" err="1" smtClean="0"/>
              <a:t>Racial</a:t>
            </a:r>
            <a:r>
              <a:rPr lang="da-DK" dirty="0" smtClean="0"/>
              <a:t>, </a:t>
            </a:r>
            <a:r>
              <a:rPr lang="da-DK" dirty="0" err="1" smtClean="0"/>
              <a:t>gender</a:t>
            </a:r>
            <a:r>
              <a:rPr lang="da-DK" dirty="0" smtClean="0"/>
              <a:t> and migration</a:t>
            </a:r>
          </a:p>
          <a:p>
            <a:r>
              <a:rPr lang="da-DK" dirty="0" err="1" smtClean="0"/>
              <a:t>Recruiting</a:t>
            </a:r>
            <a:r>
              <a:rPr lang="da-DK" dirty="0" smtClean="0"/>
              <a:t> new </a:t>
            </a:r>
            <a:r>
              <a:rPr lang="da-DK" dirty="0" err="1" smtClean="0"/>
              <a:t>membership</a:t>
            </a:r>
            <a:r>
              <a:rPr lang="da-DK" dirty="0" smtClean="0"/>
              <a:t> </a:t>
            </a:r>
            <a:r>
              <a:rPr lang="da-DK" dirty="0" err="1" smtClean="0"/>
              <a:t>groups</a:t>
            </a:r>
            <a:r>
              <a:rPr lang="da-DK" dirty="0" smtClean="0"/>
              <a:t> from </a:t>
            </a:r>
            <a:r>
              <a:rPr lang="da-DK" dirty="0" err="1" smtClean="0"/>
              <a:t>informal</a:t>
            </a:r>
            <a:r>
              <a:rPr lang="da-DK" dirty="0" smtClean="0"/>
              <a:t> </a:t>
            </a:r>
            <a:r>
              <a:rPr lang="da-DK" dirty="0" err="1" smtClean="0"/>
              <a:t>sector</a:t>
            </a:r>
            <a:endParaRPr lang="da-DK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A21392E-8C63-4ECE-AB4B-33817F90E636}"/>
</file>

<file path=customXml/itemProps2.xml><?xml version="1.0" encoding="utf-8"?>
<ds:datastoreItem xmlns:ds="http://schemas.openxmlformats.org/officeDocument/2006/customXml" ds:itemID="{D6F6F410-B6F9-4B59-97A6-F5B0213B97FD}"/>
</file>

<file path=customXml/itemProps3.xml><?xml version="1.0" encoding="utf-8"?>
<ds:datastoreItem xmlns:ds="http://schemas.openxmlformats.org/officeDocument/2006/customXml" ds:itemID="{594BEF82-F6C4-46F6-82AB-A785787559CD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7027</TotalTime>
  <Words>583</Words>
  <Application>Microsoft Office PowerPoint</Application>
  <PresentationFormat>Skærmshow (16:9)</PresentationFormat>
  <Paragraphs>87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12</vt:i4>
      </vt:variant>
    </vt:vector>
  </HeadingPairs>
  <TitlesOfParts>
    <vt:vector size="13" baseType="lpstr">
      <vt:lpstr>SD Consortium</vt:lpstr>
      <vt:lpstr>TVET and Social Dialogue</vt:lpstr>
      <vt:lpstr>Technical and Vocational Education and Training (TVET) </vt:lpstr>
      <vt:lpstr>TVET definition</vt:lpstr>
      <vt:lpstr>Academic education and TVET</vt:lpstr>
      <vt:lpstr>What is purpose of TVET?</vt:lpstr>
      <vt:lpstr>Social partners and TVET</vt:lpstr>
      <vt:lpstr>TVET institutions’ interest  in the social partners</vt:lpstr>
      <vt:lpstr>Employers’ interest in TVET</vt:lpstr>
      <vt:lpstr>Unions’ interest in TVET</vt:lpstr>
      <vt:lpstr>Transferability of qualifications</vt:lpstr>
      <vt:lpstr>Examples of transfer</vt:lpstr>
      <vt:lpstr>Recognition of Prior Learning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TVET and Social Dialogue</dc:title>
  <dc:creator>Jens Bundvad</dc:creator>
  <cp:lastModifiedBy>Jens Bundvad</cp:lastModifiedBy>
  <cp:revision>47</cp:revision>
  <dcterms:created xsi:type="dcterms:W3CDTF">2019-09-03T18:55:12Z</dcterms:created>
  <dcterms:modified xsi:type="dcterms:W3CDTF">2019-09-08T16:02:16Z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