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12"/>
  </p:notesMasterIdLst>
  <p:handoutMasterIdLst>
    <p:handoutMasterId r:id="rId13"/>
  </p:handoutMasterIdLst>
  <p:sldIdLst>
    <p:sldId id="262" r:id="rId5"/>
    <p:sldId id="256" r:id="rId6"/>
    <p:sldId id="257" r:id="rId7"/>
    <p:sldId id="263" r:id="rId8"/>
    <p:sldId id="264" r:id="rId9"/>
    <p:sldId id="265" r:id="rId10"/>
    <p:sldId id="267" r:id="rId11"/>
  </p:sldIdLst>
  <p:sldSz cx="9144000" cy="6858000" type="screen4x3"/>
  <p:notesSz cx="6810375" cy="9942513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E7E24A-46F7-4AD1-94B5-96FB4960F98E}" v="7" dt="2021-03-31T13:26:31.3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53" autoAdjust="0"/>
    <p:restoredTop sz="94660"/>
  </p:normalViewPr>
  <p:slideViewPr>
    <p:cSldViewPr>
      <p:cViewPr varScale="1">
        <p:scale>
          <a:sx n="119" d="100"/>
          <a:sy n="119" d="100"/>
        </p:scale>
        <p:origin x="99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ob Rosdahl" userId="cd4d19a4-cf21-420f-9cb4-b41b915e878f" providerId="ADAL" clId="{B5E7E24A-46F7-4AD1-94B5-96FB4960F98E}"/>
    <pc:docChg chg="modSld">
      <pc:chgData name="Jacob Rosdahl" userId="cd4d19a4-cf21-420f-9cb4-b41b915e878f" providerId="ADAL" clId="{B5E7E24A-46F7-4AD1-94B5-96FB4960F98E}" dt="2021-03-31T13:26:31.350" v="7" actId="14826"/>
      <pc:docMkLst>
        <pc:docMk/>
      </pc:docMkLst>
      <pc:sldChg chg="modSp mod">
        <pc:chgData name="Jacob Rosdahl" userId="cd4d19a4-cf21-420f-9cb4-b41b915e878f" providerId="ADAL" clId="{B5E7E24A-46F7-4AD1-94B5-96FB4960F98E}" dt="2021-03-31T13:25:29.614" v="2" actId="14826"/>
        <pc:sldMkLst>
          <pc:docMk/>
          <pc:sldMk cId="0" sldId="256"/>
        </pc:sldMkLst>
        <pc:picChg chg="mod">
          <ac:chgData name="Jacob Rosdahl" userId="cd4d19a4-cf21-420f-9cb4-b41b915e878f" providerId="ADAL" clId="{B5E7E24A-46F7-4AD1-94B5-96FB4960F98E}" dt="2021-03-31T13:25:29.614" v="2" actId="14826"/>
          <ac:picMkLst>
            <pc:docMk/>
            <pc:sldMk cId="0" sldId="256"/>
            <ac:picMk id="16388" creationId="{00000000-0000-0000-0000-000000000000}"/>
          </ac:picMkLst>
        </pc:picChg>
      </pc:sldChg>
      <pc:sldChg chg="modSp">
        <pc:chgData name="Jacob Rosdahl" userId="cd4d19a4-cf21-420f-9cb4-b41b915e878f" providerId="ADAL" clId="{B5E7E24A-46F7-4AD1-94B5-96FB4960F98E}" dt="2021-03-31T13:25:38.593" v="3" actId="14826"/>
        <pc:sldMkLst>
          <pc:docMk/>
          <pc:sldMk cId="0" sldId="257"/>
        </pc:sldMkLst>
        <pc:picChg chg="mod">
          <ac:chgData name="Jacob Rosdahl" userId="cd4d19a4-cf21-420f-9cb4-b41b915e878f" providerId="ADAL" clId="{B5E7E24A-46F7-4AD1-94B5-96FB4960F98E}" dt="2021-03-31T13:25:38.593" v="3" actId="14826"/>
          <ac:picMkLst>
            <pc:docMk/>
            <pc:sldMk cId="0" sldId="257"/>
            <ac:picMk id="18437" creationId="{00000000-0000-0000-0000-000000000000}"/>
          </ac:picMkLst>
        </pc:picChg>
      </pc:sldChg>
      <pc:sldChg chg="modSp">
        <pc:chgData name="Jacob Rosdahl" userId="cd4d19a4-cf21-420f-9cb4-b41b915e878f" providerId="ADAL" clId="{B5E7E24A-46F7-4AD1-94B5-96FB4960F98E}" dt="2021-03-31T13:24:55.719" v="0" actId="14826"/>
        <pc:sldMkLst>
          <pc:docMk/>
          <pc:sldMk cId="0" sldId="262"/>
        </pc:sldMkLst>
        <pc:picChg chg="mod">
          <ac:chgData name="Jacob Rosdahl" userId="cd4d19a4-cf21-420f-9cb4-b41b915e878f" providerId="ADAL" clId="{B5E7E24A-46F7-4AD1-94B5-96FB4960F98E}" dt="2021-03-31T13:24:55.719" v="0" actId="14826"/>
          <ac:picMkLst>
            <pc:docMk/>
            <pc:sldMk cId="0" sldId="262"/>
            <ac:picMk id="15364" creationId="{00000000-0000-0000-0000-000000000000}"/>
          </ac:picMkLst>
        </pc:picChg>
      </pc:sldChg>
      <pc:sldChg chg="modSp">
        <pc:chgData name="Jacob Rosdahl" userId="cd4d19a4-cf21-420f-9cb4-b41b915e878f" providerId="ADAL" clId="{B5E7E24A-46F7-4AD1-94B5-96FB4960F98E}" dt="2021-03-31T13:26:03.679" v="4" actId="14826"/>
        <pc:sldMkLst>
          <pc:docMk/>
          <pc:sldMk cId="0" sldId="263"/>
        </pc:sldMkLst>
        <pc:picChg chg="mod">
          <ac:chgData name="Jacob Rosdahl" userId="cd4d19a4-cf21-420f-9cb4-b41b915e878f" providerId="ADAL" clId="{B5E7E24A-46F7-4AD1-94B5-96FB4960F98E}" dt="2021-03-31T13:26:03.679" v="4" actId="14826"/>
          <ac:picMkLst>
            <pc:docMk/>
            <pc:sldMk cId="0" sldId="263"/>
            <ac:picMk id="20484" creationId="{00000000-0000-0000-0000-000000000000}"/>
          </ac:picMkLst>
        </pc:picChg>
      </pc:sldChg>
      <pc:sldChg chg="modSp">
        <pc:chgData name="Jacob Rosdahl" userId="cd4d19a4-cf21-420f-9cb4-b41b915e878f" providerId="ADAL" clId="{B5E7E24A-46F7-4AD1-94B5-96FB4960F98E}" dt="2021-03-31T13:26:15.764" v="5" actId="14826"/>
        <pc:sldMkLst>
          <pc:docMk/>
          <pc:sldMk cId="0" sldId="264"/>
        </pc:sldMkLst>
        <pc:picChg chg="mod">
          <ac:chgData name="Jacob Rosdahl" userId="cd4d19a4-cf21-420f-9cb4-b41b915e878f" providerId="ADAL" clId="{B5E7E24A-46F7-4AD1-94B5-96FB4960F98E}" dt="2021-03-31T13:26:15.764" v="5" actId="14826"/>
          <ac:picMkLst>
            <pc:docMk/>
            <pc:sldMk cId="0" sldId="264"/>
            <ac:picMk id="22533" creationId="{00000000-0000-0000-0000-000000000000}"/>
          </ac:picMkLst>
        </pc:picChg>
      </pc:sldChg>
      <pc:sldChg chg="modSp">
        <pc:chgData name="Jacob Rosdahl" userId="cd4d19a4-cf21-420f-9cb4-b41b915e878f" providerId="ADAL" clId="{B5E7E24A-46F7-4AD1-94B5-96FB4960F98E}" dt="2021-03-31T13:26:22.500" v="6" actId="14826"/>
        <pc:sldMkLst>
          <pc:docMk/>
          <pc:sldMk cId="0" sldId="265"/>
        </pc:sldMkLst>
        <pc:picChg chg="mod">
          <ac:chgData name="Jacob Rosdahl" userId="cd4d19a4-cf21-420f-9cb4-b41b915e878f" providerId="ADAL" clId="{B5E7E24A-46F7-4AD1-94B5-96FB4960F98E}" dt="2021-03-31T13:26:22.500" v="6" actId="14826"/>
          <ac:picMkLst>
            <pc:docMk/>
            <pc:sldMk cId="0" sldId="265"/>
            <ac:picMk id="24581" creationId="{00000000-0000-0000-0000-000000000000}"/>
          </ac:picMkLst>
        </pc:picChg>
      </pc:sldChg>
      <pc:sldChg chg="modSp">
        <pc:chgData name="Jacob Rosdahl" userId="cd4d19a4-cf21-420f-9cb4-b41b915e878f" providerId="ADAL" clId="{B5E7E24A-46F7-4AD1-94B5-96FB4960F98E}" dt="2021-03-31T13:26:31.350" v="7" actId="14826"/>
        <pc:sldMkLst>
          <pc:docMk/>
          <pc:sldMk cId="3070532088" sldId="267"/>
        </pc:sldMkLst>
        <pc:picChg chg="mod">
          <ac:chgData name="Jacob Rosdahl" userId="cd4d19a4-cf21-420f-9cb4-b41b915e878f" providerId="ADAL" clId="{B5E7E24A-46F7-4AD1-94B5-96FB4960F98E}" dt="2021-03-31T13:26:31.350" v="7" actId="14826"/>
          <ac:picMkLst>
            <pc:docMk/>
            <pc:sldMk cId="3070532088" sldId="267"/>
            <ac:picMk id="24584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1751" cy="497526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57019" y="1"/>
            <a:ext cx="2951750" cy="497526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1" y="9443388"/>
            <a:ext cx="2951751" cy="497525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57019" y="9443388"/>
            <a:ext cx="2951750" cy="497525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5026E25-748F-424C-B9B8-DE7762EFA3E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784304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1751" cy="497526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57019" y="1"/>
            <a:ext cx="2951750" cy="497526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63" tIns="46131" rIns="92263" bIns="46131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0557" y="4722493"/>
            <a:ext cx="5449263" cy="4474531"/>
          </a:xfrm>
          <a:prstGeom prst="rect">
            <a:avLst/>
          </a:prstGeom>
        </p:spPr>
        <p:txBody>
          <a:bodyPr vert="horz" lIns="92263" tIns="46131" rIns="92263" bIns="46131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1" y="9443388"/>
            <a:ext cx="2951751" cy="497525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57019" y="9443388"/>
            <a:ext cx="2951750" cy="497525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8783658-E9AA-47A2-826D-37FAF046746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229459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783658-E9AA-47A2-826D-37FAF046746A}" type="slidenum">
              <a:rPr lang="da-DK" smtClean="0"/>
              <a:pPr>
                <a:defRPr/>
              </a:pPr>
              <a:t>1</a:t>
            </a:fld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53620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ECDF2A-55DD-4286-9D18-9953373666DD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58635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945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7F102C-EAF6-495A-8061-E18882A7358A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357732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150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D94549-5083-461B-A86A-58EB64C27631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99000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355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E1B1128-0E49-4043-8045-4051F5550E8E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51594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560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FCF9D8F-EDD0-424B-884A-A6EBC9D27ACF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678468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560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0E15E1-33F6-4024-AE9E-ED3F1B81E4E7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51068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15F6D-D260-4D5F-A03F-22F01D6A4CB7}" type="datetime1">
              <a:rPr lang="da-DK" smtClean="0"/>
              <a:t>31-03-2021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DA10-29FF-4160-996E-4D61B2C12C6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CD4A6-26F1-4E09-883F-9D6B86AC8F19}" type="datetime1">
              <a:rPr lang="da-DK" smtClean="0"/>
              <a:t>31-03-2021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BBE2F-8851-4D73-A7D9-754EF7BE12D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FFFF6-BBEC-4CD3-9456-2E74B44CFCE1}" type="datetime1">
              <a:rPr lang="da-DK" smtClean="0"/>
              <a:t>31-03-2021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0C13C-8238-42F6-AFDC-3A855B75DD8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8A88C-A2E9-4760-927E-A5549918EC13}" type="datetime1">
              <a:rPr lang="da-DK" smtClean="0"/>
              <a:t>31-03-2021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7401B-FA7D-477E-8BDE-A3DD3B5E2C7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18580-7C3E-43C8-8C00-1F2A32FAA295}" type="datetime1">
              <a:rPr lang="da-DK" smtClean="0"/>
              <a:t>31-03-2021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1519F-C1FE-40D5-B411-2995C871A3D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B3F0E-95B4-44CC-838E-59E52D620E6A}" type="datetime1">
              <a:rPr lang="da-DK" smtClean="0"/>
              <a:t>31-03-2021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8F066-8C4B-4205-B200-CEB5B12DC49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E8D8D-F161-4C91-82F7-B1651F2E047F}" type="datetime1">
              <a:rPr lang="da-DK" smtClean="0"/>
              <a:t>31-03-2021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54B93-24D7-4ADC-8706-23F7F2C86A5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AF2B4-DD1A-4760-8A26-61DA1B59896F}" type="datetime1">
              <a:rPr lang="da-DK" smtClean="0"/>
              <a:t>31-03-2021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04C0D-A66E-4A81-9290-2BFD0CDAD14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10E4E-382A-4BFD-A28E-5708A22C4A07}" type="datetime1">
              <a:rPr lang="da-DK" smtClean="0"/>
              <a:t>31-03-2021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7AF0A-C40E-41CB-BBFC-88EE487B967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34FF7-8406-4A98-9B4F-9211BE3B0128}" type="datetime1">
              <a:rPr lang="da-DK" smtClean="0"/>
              <a:t>31-03-2021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09A9D-CCAC-4C10-86F9-B2E7CE090F3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DFF87-19AD-49BF-A3EB-43F7E9A63EB2}" type="datetime1">
              <a:rPr lang="da-DK" smtClean="0"/>
              <a:t>31-03-2021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819D1-86DC-47EA-8837-CD0728D548D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314E43-B96C-4804-894F-0C1A31C34C09}" type="datetime1">
              <a:rPr lang="da-DK" smtClean="0"/>
              <a:t>31-03-2021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8A8ECB-CA59-4CF0-8F82-416345A9948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772400" cy="2087562"/>
          </a:xfrm>
        </p:spPr>
        <p:txBody>
          <a:bodyPr/>
          <a:lstStyle/>
          <a:p>
            <a:r>
              <a:rPr lang="ar-EG" b="1" dirty="0">
                <a:latin typeface="Arial Black" pitchFamily="34" charset="0"/>
              </a:rPr>
              <a:t>تدريب المدربين </a:t>
            </a:r>
            <a:br>
              <a:rPr lang="ar-EG" b="1" dirty="0">
                <a:latin typeface="Arial Black" pitchFamily="34" charset="0"/>
              </a:rPr>
            </a:br>
            <a:r>
              <a:rPr lang="ar-EG" b="1" dirty="0">
                <a:latin typeface="Arial Black" pitchFamily="34" charset="0"/>
              </a:rPr>
              <a:t>الوحدة الأولى </a:t>
            </a:r>
            <a:endParaRPr lang="da-DK" b="1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644900"/>
            <a:ext cx="6400800" cy="19939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EG" sz="4000" b="1" dirty="0">
                <a:solidFill>
                  <a:schemeClr val="tx1"/>
                </a:solidFill>
                <a:latin typeface="+mj-lt"/>
              </a:rPr>
              <a:t>ت</a:t>
            </a:r>
            <a:r>
              <a:rPr lang="ar-SA" sz="4000" b="1" dirty="0">
                <a:solidFill>
                  <a:schemeClr val="tx1"/>
                </a:solidFill>
                <a:latin typeface="+mj-lt"/>
              </a:rPr>
              <a:t>ثقيف</a:t>
            </a:r>
            <a:r>
              <a:rPr lang="ar-EG" sz="4000" b="1" dirty="0">
                <a:solidFill>
                  <a:schemeClr val="tx1"/>
                </a:solidFill>
                <a:latin typeface="+mj-lt"/>
              </a:rPr>
              <a:t> الأعضاء ما يتعلق بالنقابات </a:t>
            </a:r>
            <a:endParaRPr lang="da-DK" sz="4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TTM 1</a:t>
            </a:r>
          </a:p>
        </p:txBody>
      </p:sp>
      <p:pic>
        <p:nvPicPr>
          <p:cNvPr id="15364" name="Bille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Billede 6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2" y="4591447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1</a:t>
            </a:fld>
            <a:endParaRPr lang="da-DK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>
          <a:xfrm>
            <a:off x="-381000" y="596503"/>
            <a:ext cx="8229600" cy="1143000"/>
          </a:xfrm>
        </p:spPr>
        <p:txBody>
          <a:bodyPr/>
          <a:lstStyle/>
          <a:p>
            <a:r>
              <a:rPr lang="ar-EG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لماذا تثقيف النقابات العمالية؟ </a:t>
            </a:r>
            <a:br>
              <a:rPr lang="da-DK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da-DK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8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67674" y="355061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517232"/>
            <a:ext cx="1136130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3"/>
          <p:cNvSpPr>
            <a:spLocks noChangeArrowheads="1"/>
          </p:cNvSpPr>
          <p:nvPr/>
        </p:nvSpPr>
        <p:spPr bwMode="auto">
          <a:xfrm>
            <a:off x="1169581" y="1799482"/>
            <a:ext cx="9989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EG" sz="2400" b="1" dirty="0">
                <a:latin typeface="Calibri (body)"/>
                <a:ea typeface="Calibri (body)"/>
                <a:cs typeface="Calibri (body)"/>
              </a:rPr>
              <a:t>النشاط </a:t>
            </a:r>
            <a:r>
              <a:rPr lang="en-US" sz="2400" b="1" dirty="0">
                <a:latin typeface="Calibri (body)"/>
                <a:ea typeface="Calibri (body)"/>
                <a:cs typeface="Calibri (body)"/>
              </a:rPr>
              <a:t> </a:t>
            </a:r>
          </a:p>
        </p:txBody>
      </p:sp>
      <p:sp>
        <p:nvSpPr>
          <p:cNvPr id="16391" name="Rectangle 24"/>
          <p:cNvSpPr>
            <a:spLocks noChangeArrowheads="1"/>
          </p:cNvSpPr>
          <p:nvPr/>
        </p:nvSpPr>
        <p:spPr bwMode="auto">
          <a:xfrm>
            <a:off x="3276600" y="1773238"/>
            <a:ext cx="52911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r" rtl="1">
              <a:buFontTx/>
              <a:buChar char="•"/>
            </a:pPr>
            <a:r>
              <a:rPr lang="ar-EG" sz="2400" b="1" dirty="0"/>
              <a:t>لماذا تثقيف الأعضاء بشأن ما يتعلق بالنقابات؟  </a:t>
            </a:r>
            <a:endParaRPr lang="en-US" sz="2400" b="1" dirty="0">
              <a:latin typeface="Calibri (body)"/>
              <a:ea typeface="Calibri (body)"/>
              <a:cs typeface="Calibri (body)"/>
            </a:endParaRPr>
          </a:p>
        </p:txBody>
      </p:sp>
      <p:sp>
        <p:nvSpPr>
          <p:cNvPr id="16392" name="Rectangle 25"/>
          <p:cNvSpPr>
            <a:spLocks noChangeArrowheads="1"/>
          </p:cNvSpPr>
          <p:nvPr/>
        </p:nvSpPr>
        <p:spPr bwMode="auto">
          <a:xfrm>
            <a:off x="1131109" y="2598365"/>
            <a:ext cx="10374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EG" sz="2400" b="1" dirty="0">
                <a:latin typeface="Calibri (body)"/>
                <a:ea typeface="Calibri (body)"/>
                <a:cs typeface="Calibri (body)"/>
              </a:rPr>
              <a:t>الأهداف </a:t>
            </a:r>
            <a:endParaRPr lang="en-US" sz="2400" b="1" dirty="0">
              <a:latin typeface="Calibri (body)"/>
              <a:ea typeface="Calibri (body)"/>
              <a:cs typeface="Calibri (body)"/>
            </a:endParaRPr>
          </a:p>
        </p:txBody>
      </p:sp>
      <p:sp>
        <p:nvSpPr>
          <p:cNvPr id="16393" name="Rectangle 26"/>
          <p:cNvSpPr>
            <a:spLocks noChangeArrowheads="1"/>
          </p:cNvSpPr>
          <p:nvPr/>
        </p:nvSpPr>
        <p:spPr bwMode="auto">
          <a:xfrm>
            <a:off x="3240881" y="2523827"/>
            <a:ext cx="53625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r" rtl="1">
              <a:buFontTx/>
              <a:buChar char="•"/>
            </a:pPr>
            <a:r>
              <a:rPr lang="ar-EG" sz="2400" b="1" dirty="0">
                <a:latin typeface="Calibri (body)"/>
                <a:ea typeface="Calibri (body)"/>
                <a:cs typeface="Calibri (body)"/>
              </a:rPr>
              <a:t>لاكتشاف لماذا تريد النقابات</a:t>
            </a:r>
            <a:r>
              <a:rPr lang="en-US" sz="2400" b="1" dirty="0">
                <a:latin typeface="Calibri (body)"/>
                <a:ea typeface="Calibri (body)"/>
                <a:cs typeface="Calibri (body)"/>
              </a:rPr>
              <a:t> </a:t>
            </a:r>
            <a:r>
              <a:rPr lang="ar-EG" sz="2400" b="1" dirty="0">
                <a:latin typeface="Calibri (body)"/>
                <a:ea typeface="Calibri (body)"/>
                <a:cs typeface="Calibri (body)"/>
              </a:rPr>
              <a:t>أن ت</a:t>
            </a:r>
            <a:r>
              <a:rPr lang="ar-SA" sz="2400" b="1" dirty="0">
                <a:latin typeface="Calibri (body)"/>
                <a:ea typeface="Calibri (body)"/>
                <a:cs typeface="Calibri (body)"/>
              </a:rPr>
              <a:t>ثقف</a:t>
            </a:r>
            <a:r>
              <a:rPr lang="ar-EG" sz="2400" b="1" dirty="0">
                <a:latin typeface="Calibri (body)"/>
                <a:ea typeface="Calibri (body)"/>
                <a:cs typeface="Calibri (body)"/>
              </a:rPr>
              <a:t> أعضاءها   </a:t>
            </a:r>
            <a:endParaRPr lang="en-US" sz="2400" b="1" dirty="0">
              <a:latin typeface="Calibri (body)"/>
              <a:ea typeface="Calibri (body)"/>
              <a:cs typeface="Calibri (body)"/>
            </a:endParaRPr>
          </a:p>
          <a:p>
            <a:pPr marL="285750" indent="-285750" algn="r" rtl="1">
              <a:buFontTx/>
              <a:buChar char="•"/>
            </a:pPr>
            <a:r>
              <a:rPr lang="ar-EG" sz="2400" b="1" dirty="0">
                <a:latin typeface="Calibri (body)"/>
                <a:ea typeface="Calibri (body)"/>
                <a:cs typeface="Calibri (body)"/>
              </a:rPr>
              <a:t>وضع أهداف لتثقيف النقابات </a:t>
            </a:r>
            <a:endParaRPr lang="en-US" sz="2400" b="1" dirty="0">
              <a:latin typeface="Calibri (body)"/>
              <a:ea typeface="Calibri (body)"/>
              <a:cs typeface="Calibri (body)"/>
            </a:endParaRPr>
          </a:p>
        </p:txBody>
      </p:sp>
      <p:sp>
        <p:nvSpPr>
          <p:cNvPr id="16394" name="Rectangle 27"/>
          <p:cNvSpPr>
            <a:spLocks noChangeArrowheads="1"/>
          </p:cNvSpPr>
          <p:nvPr/>
        </p:nvSpPr>
        <p:spPr bwMode="auto">
          <a:xfrm>
            <a:off x="2026358" y="3701145"/>
            <a:ext cx="65770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r" rtl="1">
              <a:buFontTx/>
              <a:buChar char="•"/>
            </a:pPr>
            <a:r>
              <a:rPr lang="ar-EG" sz="2400" b="1" dirty="0">
                <a:latin typeface="Calibri (body)"/>
                <a:ea typeface="Calibri (body)"/>
                <a:cs typeface="Calibri (body)"/>
              </a:rPr>
              <a:t>برجاء مناقشة أهمية ودور التثقيف في النقابات مع مجموعاتك </a:t>
            </a:r>
            <a:endParaRPr lang="en-US" sz="2400" b="1" dirty="0">
              <a:latin typeface="Calibri (body)"/>
              <a:ea typeface="Calibri (body)"/>
              <a:cs typeface="Calibri (body)"/>
            </a:endParaRPr>
          </a:p>
          <a:p>
            <a:pPr marL="285750" indent="-285750" algn="r" rtl="1">
              <a:buFontTx/>
              <a:buChar char="•"/>
            </a:pPr>
            <a:r>
              <a:rPr lang="ar-EG" sz="2400" b="1" dirty="0">
                <a:latin typeface="Calibri (body)"/>
                <a:ea typeface="Calibri (body)"/>
                <a:cs typeface="Calibri (body)"/>
              </a:rPr>
              <a:t>حدد أهداف الت</a:t>
            </a:r>
            <a:r>
              <a:rPr lang="ar-SA" sz="2400" b="1" dirty="0">
                <a:latin typeface="Calibri (body)"/>
                <a:ea typeface="Calibri (body)"/>
                <a:cs typeface="Calibri (body)"/>
              </a:rPr>
              <a:t>ثقيف</a:t>
            </a:r>
            <a:r>
              <a:rPr lang="ar-EG" sz="2400" b="1" dirty="0">
                <a:latin typeface="Calibri (body)"/>
                <a:ea typeface="Calibri (body)"/>
                <a:cs typeface="Calibri (body)"/>
              </a:rPr>
              <a:t> في النقابات </a:t>
            </a:r>
            <a:endParaRPr lang="en-US" sz="2400" b="1" dirty="0">
              <a:latin typeface="Calibri (body)"/>
              <a:ea typeface="Calibri (body)"/>
              <a:cs typeface="Calibri (body)"/>
            </a:endParaRPr>
          </a:p>
          <a:p>
            <a:pPr marL="285750" indent="-285750" algn="r" rtl="1">
              <a:buFontTx/>
              <a:buChar char="•"/>
            </a:pPr>
            <a:r>
              <a:rPr lang="ar-EG" sz="2400" b="1" dirty="0">
                <a:latin typeface="Calibri (body)"/>
                <a:ea typeface="Calibri (body)"/>
                <a:cs typeface="Calibri (body)"/>
              </a:rPr>
              <a:t>ضع النقاط الرئيسية على السبورة الورقية </a:t>
            </a:r>
            <a:endParaRPr lang="en-US" sz="2400" b="1" dirty="0">
              <a:latin typeface="Calibri (body)"/>
              <a:ea typeface="Calibri (body)"/>
              <a:cs typeface="Calibri (body)"/>
            </a:endParaRPr>
          </a:p>
        </p:txBody>
      </p:sp>
      <p:sp>
        <p:nvSpPr>
          <p:cNvPr id="16395" name="Rectangle 28"/>
          <p:cNvSpPr>
            <a:spLocks noChangeArrowheads="1"/>
          </p:cNvSpPr>
          <p:nvPr/>
        </p:nvSpPr>
        <p:spPr bwMode="auto">
          <a:xfrm>
            <a:off x="1131109" y="3918893"/>
            <a:ext cx="8595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EG" sz="2400" b="1" dirty="0">
                <a:latin typeface="Calibri (body)"/>
                <a:ea typeface="Calibri (body)"/>
                <a:cs typeface="Calibri (body)"/>
              </a:rPr>
              <a:t>المهام </a:t>
            </a:r>
            <a:endParaRPr lang="en-US" sz="2400" b="1" dirty="0">
              <a:latin typeface="Calibri" pitchFamily="34" charset="0"/>
            </a:endParaRPr>
          </a:p>
        </p:txBody>
      </p:sp>
      <p:sp>
        <p:nvSpPr>
          <p:cNvPr id="16396" name="Rectangle 29"/>
          <p:cNvSpPr>
            <a:spLocks noChangeArrowheads="1"/>
          </p:cNvSpPr>
          <p:nvPr/>
        </p:nvSpPr>
        <p:spPr bwMode="auto">
          <a:xfrm>
            <a:off x="1169581" y="5361761"/>
            <a:ext cx="8435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EG" sz="2400" b="1" dirty="0">
                <a:latin typeface="Calibri (body)"/>
                <a:ea typeface="Calibri (body)"/>
                <a:cs typeface="Calibri (body)"/>
              </a:rPr>
              <a:t>الوقت </a:t>
            </a:r>
            <a:endParaRPr lang="en-US" sz="2400" b="1" dirty="0">
              <a:latin typeface="Calibri" pitchFamily="34" charset="0"/>
            </a:endParaRPr>
          </a:p>
        </p:txBody>
      </p:sp>
      <p:sp>
        <p:nvSpPr>
          <p:cNvPr id="16397" name="Rectangle 30"/>
          <p:cNvSpPr>
            <a:spLocks noChangeArrowheads="1"/>
          </p:cNvSpPr>
          <p:nvPr/>
        </p:nvSpPr>
        <p:spPr bwMode="auto">
          <a:xfrm>
            <a:off x="3434734" y="5260785"/>
            <a:ext cx="4572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r" rtl="1">
              <a:buFontTx/>
              <a:buChar char="•"/>
            </a:pPr>
            <a:r>
              <a:rPr lang="ar-EG" sz="2400" b="1" dirty="0">
                <a:latin typeface="Calibri (body)"/>
                <a:ea typeface="Calibri (body)"/>
                <a:cs typeface="Calibri (body)"/>
              </a:rPr>
              <a:t>التحضير</a:t>
            </a:r>
            <a:r>
              <a:rPr lang="en-US" sz="2400" b="1" dirty="0">
                <a:latin typeface="Calibri (body)"/>
                <a:ea typeface="Calibri (body)"/>
                <a:cs typeface="Calibri (body)"/>
              </a:rPr>
              <a:t>	-	45</a:t>
            </a:r>
            <a:r>
              <a:rPr lang="ar-EG" sz="2400" b="1" dirty="0">
                <a:latin typeface="Calibri (body)"/>
                <a:ea typeface="Calibri (body)"/>
                <a:cs typeface="Calibri (body)"/>
              </a:rPr>
              <a:t>دقيقة</a:t>
            </a:r>
            <a:endParaRPr lang="en-US" sz="2400" b="1" dirty="0">
              <a:latin typeface="Calibri (body)"/>
              <a:ea typeface="Calibri (body)"/>
              <a:cs typeface="Calibri (body)"/>
            </a:endParaRPr>
          </a:p>
          <a:p>
            <a:pPr marL="285750" indent="-285750" algn="r" rtl="1">
              <a:buFontTx/>
              <a:buChar char="•"/>
            </a:pPr>
            <a:r>
              <a:rPr lang="ar-EG" sz="2400" b="1" dirty="0">
                <a:latin typeface="Calibri (body)"/>
                <a:ea typeface="Calibri (body)"/>
                <a:cs typeface="Calibri (body)"/>
              </a:rPr>
              <a:t>التقديم </a:t>
            </a:r>
            <a:r>
              <a:rPr lang="en-US" sz="2400" b="1" dirty="0">
                <a:latin typeface="Calibri (body)"/>
                <a:ea typeface="Calibri (body)"/>
                <a:cs typeface="Calibri (body)"/>
              </a:rPr>
              <a:t>	-	45 </a:t>
            </a:r>
            <a:r>
              <a:rPr lang="ar-EG" sz="2400" b="1" dirty="0">
                <a:latin typeface="Calibri (body)"/>
                <a:ea typeface="Calibri (body)"/>
                <a:cs typeface="Calibri (body)"/>
              </a:rPr>
              <a:t>دقيقة</a:t>
            </a:r>
            <a:endParaRPr lang="en-US" sz="2400" b="1" dirty="0">
              <a:latin typeface="Calibri (body)"/>
              <a:ea typeface="Calibri (body)"/>
              <a:cs typeface="Calibri (body)"/>
            </a:endParaRPr>
          </a:p>
          <a:p>
            <a:pPr marL="285750" indent="-285750" algn="r" rtl="1">
              <a:buFontTx/>
              <a:buChar char="•"/>
            </a:pPr>
            <a:r>
              <a:rPr lang="ar-EG" sz="2400" b="1" dirty="0">
                <a:latin typeface="Calibri (body)"/>
                <a:ea typeface="Calibri (body)"/>
                <a:cs typeface="Calibri (body)"/>
              </a:rPr>
              <a:t>والمعالجة </a:t>
            </a:r>
            <a:endParaRPr lang="en-US" sz="2400" b="1" dirty="0">
              <a:latin typeface="Calibri (body)"/>
              <a:ea typeface="Calibri (body)"/>
              <a:cs typeface="Calibri (body)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B8F066-8C4B-4205-B200-CEB5B12DC497}" type="slidenum">
              <a:rPr lang="da-DK" smtClean="0"/>
              <a:pPr>
                <a:defRPr/>
              </a:pPr>
              <a:t>2</a:t>
            </a:fld>
            <a:endParaRPr lang="da-DK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ar-EG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أهداف التثقيف في النقابات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900113" y="1844675"/>
            <a:ext cx="7127875" cy="4105275"/>
          </a:xfrm>
        </p:spPr>
        <p:txBody>
          <a:bodyPr>
            <a:normAutofit/>
          </a:bodyPr>
          <a:lstStyle/>
          <a:p>
            <a:pPr marL="342900" indent="-342900" algn="r" rtl="1">
              <a:buFont typeface="Arial" charset="0"/>
              <a:buChar char="•"/>
            </a:pPr>
            <a:r>
              <a:rPr lang="ar-EG" sz="24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لتنمية وتقوية نقابات حرة وديمقراطية</a:t>
            </a:r>
            <a:endParaRPr lang="da-DK" sz="24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  <a:p>
            <a:pPr marL="342900" indent="-342900" algn="r" rtl="1">
              <a:buFont typeface="Arial" charset="0"/>
              <a:buChar char="•"/>
            </a:pPr>
            <a:endParaRPr lang="da-DK" sz="24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  <a:p>
            <a:pPr marL="342900" indent="-342900" algn="r" rtl="1">
              <a:buFont typeface="Arial" charset="0"/>
              <a:buChar char="•"/>
            </a:pPr>
            <a:r>
              <a:rPr lang="ar-EG" sz="24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لمساعدة النقابات على الاضطلاع بمسؤولياتها وتمثيل مصالح أعضائها </a:t>
            </a:r>
            <a:endParaRPr lang="en-US" sz="24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  <a:p>
            <a:pPr marL="342900" indent="-342900" algn="r" rtl="1"/>
            <a:endParaRPr lang="da-DK" sz="24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  <a:p>
            <a:pPr marL="342900" indent="-342900" algn="r" rtl="1">
              <a:buFont typeface="Arial" charset="0"/>
              <a:buChar char="•"/>
            </a:pPr>
            <a:r>
              <a:rPr lang="ar-EG" sz="24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لتوسيع إدراك اعضاء النقابات فيما يتعلق بأدوارهم وحقوقهم ومسؤولياتهم في نقاباتهم وعملهم ومجتمعهم.</a:t>
            </a:r>
            <a:endParaRPr lang="en-US" sz="24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  <a:p>
            <a:pPr marL="342900" indent="-342900" rtl="1"/>
            <a:endParaRPr lang="da-DK" sz="4000" b="1" dirty="0">
              <a:solidFill>
                <a:schemeClr val="tx1"/>
              </a:solidFill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437" name="Billed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1" descr="Depositphotos_17420061_m.jpg"/>
          <p:cNvPicPr>
            <a:picLocks noChangeAspect="1"/>
          </p:cNvPicPr>
          <p:nvPr/>
        </p:nvPicPr>
        <p:blipFill>
          <a:blip r:embed="rId4" cstate="print"/>
          <a:srcRect l="1865" t="1862" r="74792" b="75047"/>
          <a:stretch>
            <a:fillRect/>
          </a:stretch>
        </p:blipFill>
        <p:spPr bwMode="auto">
          <a:xfrm>
            <a:off x="251520" y="3933056"/>
            <a:ext cx="2692400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rtl="1" fontAlgn="auto">
              <a:spcAft>
                <a:spcPts val="0"/>
              </a:spcAft>
              <a:defRPr/>
            </a:pPr>
            <a:r>
              <a:rPr lang="ar-EG" sz="36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أهداف الت</a:t>
            </a:r>
            <a:r>
              <a:rPr lang="ar-SA" sz="36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ثقيف</a:t>
            </a:r>
            <a:r>
              <a:rPr lang="ar-EG" sz="36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 في النقابات</a:t>
            </a:r>
            <a:endParaRPr lang="en-US" sz="36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484" name="Billed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Billede 10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935037" y="2001512"/>
            <a:ext cx="460851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 rtl="1" eaLnBrk="0" hangingPunct="0">
              <a:buFont typeface="Arial" charset="0"/>
              <a:buChar char="•"/>
            </a:pPr>
            <a:r>
              <a:rPr lang="ar-EG" sz="2400" b="1" dirty="0">
                <a:latin typeface="Calibri (body)"/>
                <a:ea typeface="Calibri (body)"/>
                <a:cs typeface="Calibri (body)"/>
              </a:rPr>
              <a:t>لزيادة المستوى الت</a:t>
            </a:r>
            <a:r>
              <a:rPr lang="ar-SA" sz="2400" b="1" dirty="0">
                <a:latin typeface="Calibri (body)"/>
                <a:ea typeface="Calibri (body)"/>
                <a:cs typeface="Calibri (body)"/>
              </a:rPr>
              <a:t>ثقيفي</a:t>
            </a:r>
            <a:r>
              <a:rPr lang="ar-EG" sz="2400" b="1" dirty="0">
                <a:latin typeface="Calibri (body)"/>
                <a:ea typeface="Calibri (body)"/>
                <a:cs typeface="Calibri (body)"/>
              </a:rPr>
              <a:t> لأعضاء النقابة عن طريق تحديث المعلومات الضرورية لفهم المشاكل العملية والاجتماعية والاقتصادية التي لها علاقة مباشرة بالعمال. </a:t>
            </a:r>
            <a:endParaRPr lang="en-US" sz="2400" b="1" dirty="0">
              <a:latin typeface="Calibri (body)"/>
              <a:ea typeface="Calibri (body)"/>
              <a:cs typeface="Calibri (body)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2987675" y="4581525"/>
            <a:ext cx="504031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 rtl="1" eaLnBrk="0" hangingPunct="0">
              <a:buFont typeface="Arial" charset="0"/>
              <a:buChar char="•"/>
            </a:pPr>
            <a:r>
              <a:rPr lang="ar-EG" sz="2400" b="1" dirty="0">
                <a:latin typeface="Calibri (body)"/>
                <a:ea typeface="Calibri (body)"/>
                <a:cs typeface="Calibri (body)"/>
              </a:rPr>
              <a:t>لتقديم المشورة للأعضاء وممارسة المهارات التي تساعدهم على أن يكون لهم تأثير أكثر فعالية على القرارات المهمة للعمال، وبذلك تتحسن أحوالهم العملية والمعيشية.</a:t>
            </a:r>
            <a:endParaRPr lang="en-US" sz="2400" b="1" dirty="0">
              <a:latin typeface="Calibri (body)"/>
              <a:ea typeface="Calibri (body)"/>
              <a:cs typeface="Calibri (body)"/>
            </a:endParaRPr>
          </a:p>
        </p:txBody>
      </p:sp>
      <p:pic>
        <p:nvPicPr>
          <p:cNvPr id="20488" name="Picture 13" descr="Depositphotos_20182707_m.jpg"/>
          <p:cNvPicPr>
            <a:picLocks noChangeAspect="1"/>
          </p:cNvPicPr>
          <p:nvPr/>
        </p:nvPicPr>
        <p:blipFill>
          <a:blip r:embed="rId5" cstate="print"/>
          <a:srcRect l="2397" t="21786" r="79301" b="60130"/>
          <a:stretch>
            <a:fillRect/>
          </a:stretch>
        </p:blipFill>
        <p:spPr bwMode="auto">
          <a:xfrm>
            <a:off x="5651500" y="1773238"/>
            <a:ext cx="2665413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TextBox 2"/>
          <p:cNvSpPr txBox="1">
            <a:spLocks noChangeArrowheads="1"/>
          </p:cNvSpPr>
          <p:nvPr/>
        </p:nvSpPr>
        <p:spPr bwMode="auto">
          <a:xfrm>
            <a:off x="11082338" y="3868738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8" descr="Depositphotos_7096962_m.jpg"/>
          <p:cNvPicPr>
            <a:picLocks noChangeAspect="1"/>
          </p:cNvPicPr>
          <p:nvPr/>
        </p:nvPicPr>
        <p:blipFill>
          <a:blip r:embed="rId3" cstate="print"/>
          <a:srcRect r="61674" b="65788"/>
          <a:stretch>
            <a:fillRect/>
          </a:stretch>
        </p:blipFill>
        <p:spPr bwMode="auto">
          <a:xfrm>
            <a:off x="1258887" y="2443316"/>
            <a:ext cx="3313113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rtl="1" fontAlgn="auto">
              <a:spcAft>
                <a:spcPts val="0"/>
              </a:spcAft>
              <a:defRPr/>
            </a:pPr>
            <a:r>
              <a:rPr lang="ar-EG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أهداف التثقيف في النقابات</a:t>
            </a:r>
            <a:endParaRPr lang="en-US" sz="32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533" name="Billed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Billede 9" descr="ULS-logo_roed_blad_kor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3997326" y="2066066"/>
            <a:ext cx="453548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 rtl="1" eaLnBrk="0" hangingPunct="0">
              <a:buFont typeface="Arial" charset="0"/>
              <a:buChar char="•"/>
            </a:pPr>
            <a:r>
              <a:rPr lang="ar-EG" sz="2400" b="1" dirty="0">
                <a:latin typeface="Calibri (body)"/>
                <a:ea typeface="Calibri (body)"/>
                <a:cs typeface="Calibri (body)"/>
              </a:rPr>
              <a:t>لمحاربة التمييز وذلك بتشجيع مشاركة المرأة والشباب وغير المتعلمين  في النشاطات النقابية ولتحقيق فرص متساوية لأعضاء النقابات وللمجتمع بشكل أشمل.</a:t>
            </a:r>
            <a:endParaRPr lang="en-US" sz="2400" b="1" dirty="0">
              <a:latin typeface="Calibri (body)"/>
              <a:ea typeface="Calibri (body)"/>
              <a:cs typeface="Calibri (body)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Depositphotos_11724557_m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437020">
            <a:off x="4857750" y="2349500"/>
            <a:ext cx="32861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rtl="1" fontAlgn="auto">
              <a:spcAft>
                <a:spcPts val="0"/>
              </a:spcAft>
              <a:defRPr/>
            </a:pPr>
            <a:r>
              <a:rPr lang="ar-EG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أهداف التثقيف في النقابات</a:t>
            </a:r>
            <a:endParaRPr lang="en-US" sz="32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81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Billede 11" descr="ULS-logo_roed_blad_kor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Rectangle 6"/>
          <p:cNvSpPr>
            <a:spLocks noChangeArrowheads="1"/>
          </p:cNvSpPr>
          <p:nvPr/>
        </p:nvSpPr>
        <p:spPr bwMode="auto">
          <a:xfrm>
            <a:off x="1187450" y="2341563"/>
            <a:ext cx="396081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 eaLnBrk="0" hangingPunct="0"/>
            <a:r>
              <a:rPr lang="ar-EG" sz="2800" b="1">
                <a:latin typeface="Calibri (body)"/>
                <a:ea typeface="Calibri (body)"/>
                <a:cs typeface="Calibri (body)"/>
              </a:rPr>
              <a:t>تعزيز </a:t>
            </a:r>
            <a:r>
              <a:rPr lang="ar-EG" sz="2800" b="1" dirty="0">
                <a:latin typeface="Calibri (body)"/>
                <a:ea typeface="Calibri (body)"/>
                <a:cs typeface="Calibri (body)"/>
              </a:rPr>
              <a:t>التضامن العمالي في جميع أنحاء العالم</a:t>
            </a:r>
            <a:endParaRPr lang="en-US" sz="2800" b="1" dirty="0">
              <a:latin typeface="Calibri (body)"/>
              <a:ea typeface="Calibri (body)"/>
              <a:cs typeface="Calibri (body)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1DA10-29FF-4160-996E-4D61B2C12C6D}" type="slidenum">
              <a:rPr lang="da-DK" smtClean="0"/>
              <a:pPr>
                <a:defRPr/>
              </a:pPr>
              <a:t>6</a:t>
            </a:fld>
            <a:endParaRPr lang="da-DK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84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Billede 11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835B0-5F52-459A-95A2-E74350B4DFB6}" type="slidenum">
              <a:rPr lang="da-DK" smtClean="0"/>
              <a:pPr>
                <a:defRPr/>
              </a:pPr>
              <a:t>7</a:t>
            </a:fld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0" y="2909093"/>
            <a:ext cx="7772400" cy="1470025"/>
          </a:xfrm>
        </p:spPr>
        <p:txBody>
          <a:bodyPr/>
          <a:lstStyle/>
          <a:p>
            <a:r>
              <a:rPr lang="ar-EG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شكراً لكم</a:t>
            </a:r>
            <a:endParaRPr lang="en-US" sz="4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0532088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5949551-0683-4895-B73C-06C06F9301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1CEF123-2364-4D76-B1A9-09D90C1B11D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64610CC-7CE1-4E62-9795-832AF801389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</TotalTime>
  <Words>224</Words>
  <Application>Microsoft Office PowerPoint</Application>
  <PresentationFormat>Skærmshow (4:3)</PresentationFormat>
  <Paragraphs>51</Paragraphs>
  <Slides>7</Slides>
  <Notes>7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Calibri (body)</vt:lpstr>
      <vt:lpstr>Kontortema</vt:lpstr>
      <vt:lpstr>تدريب المدربين  الوحدة الأولى </vt:lpstr>
      <vt:lpstr>لماذا تثقيف النقابات العمالية؟  </vt:lpstr>
      <vt:lpstr>أهداف التثقيف في النقابات</vt:lpstr>
      <vt:lpstr>أهداف التثقيف في النقابات</vt:lpstr>
      <vt:lpstr>أهداف التثقيف في النقابات</vt:lpstr>
      <vt:lpstr>أهداف التثقيف في النقابات</vt:lpstr>
      <vt:lpstr>شكراً لكم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Jacob Rosdahl</cp:lastModifiedBy>
  <cp:revision>70</cp:revision>
  <cp:lastPrinted>2014-02-25T11:43:24Z</cp:lastPrinted>
  <dcterms:created xsi:type="dcterms:W3CDTF">2013-06-20T07:36:43Z</dcterms:created>
  <dcterms:modified xsi:type="dcterms:W3CDTF">2021-03-31T13:26:53Z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  <property fmtid="{D5CDD505-2E9C-101B-9397-08002B2CF9AE}" pid="3" name="Order">
    <vt:r8>12400</vt:r8>
  </property>
</Properties>
</file>