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8"/>
  </p:notesMasterIdLst>
  <p:handoutMasterIdLst>
    <p:handoutMasterId r:id="rId9"/>
  </p:handoutMasterIdLst>
  <p:sldIdLst>
    <p:sldId id="262" r:id="rId5"/>
    <p:sldId id="271" r:id="rId6"/>
    <p:sldId id="273" r:id="rId7"/>
  </p:sldIdLst>
  <p:sldSz cx="9144000" cy="6858000" type="screen4x3"/>
  <p:notesSz cx="6810375" cy="99425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3E4AE7-F2AA-4A03-8BE3-FD3AD848A5BF}" v="3" dt="2021-03-31T13:30:31.9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203E4AE7-F2AA-4A03-8BE3-FD3AD848A5BF}"/>
    <pc:docChg chg="modSld">
      <pc:chgData name="Jacob Rosdahl" userId="cd4d19a4-cf21-420f-9cb4-b41b915e878f" providerId="ADAL" clId="{203E4AE7-F2AA-4A03-8BE3-FD3AD848A5BF}" dt="2021-03-31T13:30:31.970" v="2" actId="14826"/>
      <pc:docMkLst>
        <pc:docMk/>
      </pc:docMkLst>
      <pc:sldChg chg="modSp">
        <pc:chgData name="Jacob Rosdahl" userId="cd4d19a4-cf21-420f-9cb4-b41b915e878f" providerId="ADAL" clId="{203E4AE7-F2AA-4A03-8BE3-FD3AD848A5BF}" dt="2021-03-31T13:30:15.349" v="0" actId="14826"/>
        <pc:sldMkLst>
          <pc:docMk/>
          <pc:sldMk cId="0" sldId="262"/>
        </pc:sldMkLst>
        <pc:picChg chg="mod">
          <ac:chgData name="Jacob Rosdahl" userId="cd4d19a4-cf21-420f-9cb4-b41b915e878f" providerId="ADAL" clId="{203E4AE7-F2AA-4A03-8BE3-FD3AD848A5BF}" dt="2021-03-31T13:30:15.349" v="0" actId="14826"/>
          <ac:picMkLst>
            <pc:docMk/>
            <pc:sldMk cId="0" sldId="262"/>
            <ac:picMk id="15364" creationId="{00000000-0000-0000-0000-000000000000}"/>
          </ac:picMkLst>
        </pc:picChg>
      </pc:sldChg>
      <pc:sldChg chg="modSp">
        <pc:chgData name="Jacob Rosdahl" userId="cd4d19a4-cf21-420f-9cb4-b41b915e878f" providerId="ADAL" clId="{203E4AE7-F2AA-4A03-8BE3-FD3AD848A5BF}" dt="2021-03-31T13:30:24.766" v="1" actId="14826"/>
        <pc:sldMkLst>
          <pc:docMk/>
          <pc:sldMk cId="0" sldId="271"/>
        </pc:sldMkLst>
        <pc:picChg chg="mod">
          <ac:chgData name="Jacob Rosdahl" userId="cd4d19a4-cf21-420f-9cb4-b41b915e878f" providerId="ADAL" clId="{203E4AE7-F2AA-4A03-8BE3-FD3AD848A5BF}" dt="2021-03-31T13:30:24.766" v="1" actId="14826"/>
          <ac:picMkLst>
            <pc:docMk/>
            <pc:sldMk cId="0" sldId="271"/>
            <ac:picMk id="16388" creationId="{00000000-0000-0000-0000-000000000000}"/>
          </ac:picMkLst>
        </pc:picChg>
      </pc:sldChg>
      <pc:sldChg chg="modSp">
        <pc:chgData name="Jacob Rosdahl" userId="cd4d19a4-cf21-420f-9cb4-b41b915e878f" providerId="ADAL" clId="{203E4AE7-F2AA-4A03-8BE3-FD3AD848A5BF}" dt="2021-03-31T13:30:31.970" v="2" actId="14826"/>
        <pc:sldMkLst>
          <pc:docMk/>
          <pc:sldMk cId="3878207347" sldId="273"/>
        </pc:sldMkLst>
        <pc:picChg chg="mod">
          <ac:chgData name="Jacob Rosdahl" userId="cd4d19a4-cf21-420f-9cb4-b41b915e878f" providerId="ADAL" clId="{203E4AE7-F2AA-4A03-8BE3-FD3AD848A5BF}" dt="2021-03-31T13:30:31.970" v="2" actId="14826"/>
          <ac:picMkLst>
            <pc:docMk/>
            <pc:sldMk cId="3878207347" sldId="273"/>
            <ac:picMk id="24584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1752" cy="497526"/>
          </a:xfrm>
          <a:prstGeom prst="rect">
            <a:avLst/>
          </a:prstGeom>
        </p:spPr>
        <p:txBody>
          <a:bodyPr vert="horz" lIns="92265" tIns="46133" rIns="92265" bIns="4613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57019" y="1"/>
            <a:ext cx="2951751" cy="497526"/>
          </a:xfrm>
          <a:prstGeom prst="rect">
            <a:avLst/>
          </a:prstGeom>
        </p:spPr>
        <p:txBody>
          <a:bodyPr vert="horz" lIns="92265" tIns="46133" rIns="92265" bIns="4613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43388"/>
            <a:ext cx="2951752" cy="497525"/>
          </a:xfrm>
          <a:prstGeom prst="rect">
            <a:avLst/>
          </a:prstGeom>
        </p:spPr>
        <p:txBody>
          <a:bodyPr vert="horz" lIns="92265" tIns="46133" rIns="92265" bIns="4613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57019" y="9443388"/>
            <a:ext cx="2951751" cy="497525"/>
          </a:xfrm>
          <a:prstGeom prst="rect">
            <a:avLst/>
          </a:prstGeom>
        </p:spPr>
        <p:txBody>
          <a:bodyPr vert="horz" lIns="92265" tIns="46133" rIns="92265" bIns="4613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60CE6B2-5AAB-4114-B4F1-A948459DEAB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597615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1752" cy="497526"/>
          </a:xfrm>
          <a:prstGeom prst="rect">
            <a:avLst/>
          </a:prstGeom>
        </p:spPr>
        <p:txBody>
          <a:bodyPr vert="horz" lIns="92265" tIns="46133" rIns="92265" bIns="4613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7019" y="1"/>
            <a:ext cx="2951751" cy="497526"/>
          </a:xfrm>
          <a:prstGeom prst="rect">
            <a:avLst/>
          </a:prstGeom>
        </p:spPr>
        <p:txBody>
          <a:bodyPr vert="horz" lIns="92265" tIns="46133" rIns="92265" bIns="4613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65" tIns="46133" rIns="92265" bIns="46133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556" y="4722494"/>
            <a:ext cx="5449264" cy="4474531"/>
          </a:xfrm>
          <a:prstGeom prst="rect">
            <a:avLst/>
          </a:prstGeom>
        </p:spPr>
        <p:txBody>
          <a:bodyPr vert="horz" lIns="92265" tIns="46133" rIns="92265" bIns="46133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43388"/>
            <a:ext cx="2951752" cy="497525"/>
          </a:xfrm>
          <a:prstGeom prst="rect">
            <a:avLst/>
          </a:prstGeom>
        </p:spPr>
        <p:txBody>
          <a:bodyPr vert="horz" lIns="92265" tIns="46133" rIns="92265" bIns="4613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7019" y="9443388"/>
            <a:ext cx="2951751" cy="497525"/>
          </a:xfrm>
          <a:prstGeom prst="rect">
            <a:avLst/>
          </a:prstGeom>
        </p:spPr>
        <p:txBody>
          <a:bodyPr vert="horz" lIns="92265" tIns="46133" rIns="92265" bIns="4613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86B2E70-0B77-4569-843D-1509DF31173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6273768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6B2E70-0B77-4569-843D-1509DF311733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63919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CBE4A8-6007-49BA-98EB-31F0343E00F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8876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0E15E1-33F6-4024-AE9E-ED3F1B81E4E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73502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8F751-CB10-42B7-A3C9-6E339C5C51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39ACF-716F-470C-8375-AB20BAD2C4A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51D74-D874-44C3-A0C9-6807E3B2EAD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99CD2-5C32-4296-B4FE-5D07D44A8E7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5A372-9206-462F-A79A-34C1408182D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7B899-D86E-4E23-BFC8-C76B0B53FCB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F8D8-55E6-45CA-AEF4-4EB2E41613F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1E88C-63B9-4006-B5BD-E6DEEF6D140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B0C03-1A1C-4ECD-BB48-FB3A739E737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C3D04-27C3-438E-9C04-3D3AE184D56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FE8A7-2FED-42CF-98F6-55E4D3D15D6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D3D322-EF38-4113-A71A-339DB77B985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772400" cy="2087562"/>
          </a:xfrm>
        </p:spPr>
        <p:txBody>
          <a:bodyPr/>
          <a:lstStyle/>
          <a:p>
            <a:pPr rtl="1"/>
            <a: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تدريب المدربين</a:t>
            </a:r>
            <a:b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الوحدة الأولى</a:t>
            </a:r>
            <a:endParaRPr lang="da-DK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1993776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EG" sz="4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Calibri (body)"/>
                <a:ea typeface="Impact"/>
                <a:cs typeface="Calibri (body)"/>
              </a:rPr>
              <a:t>الأهداف 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+mj-lt"/>
              <a:ea typeface="Times New Roman"/>
              <a:cs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TTM 1</a:t>
            </a: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58F751-CB10-42B7-A3C9-6E339C5C5138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Calibri (body)"/>
                <a:ea typeface="Impact"/>
                <a:cs typeface="Calibri (body)"/>
              </a:rPr>
              <a:t>الأهداف </a:t>
            </a:r>
            <a:endParaRPr lang="en-US" sz="32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ea typeface="Times New Roman"/>
              <a:cs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8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2963"/>
            <a:ext cx="18684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23850" y="1844675"/>
            <a:ext cx="85693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2800" b="1" kern="10" dirty="0">
                <a:effectLst>
                  <a:outerShdw blurRad="63500" dist="38099" dir="2700000" algn="ctr" rotWithShape="0">
                    <a:srgbClr val="C0C0C0">
                      <a:alpha val="74997"/>
                    </a:srgbClr>
                  </a:outerShdw>
                </a:effectLst>
                <a:latin typeface="Calibri (body)"/>
                <a:ea typeface="Garamond"/>
                <a:cs typeface="Calibri (body)"/>
              </a:rPr>
              <a:t>في نهاية التدريب، سيتمكن المشاركون من:  </a:t>
            </a:r>
            <a:endParaRPr lang="en-US" sz="2800" b="1" kern="10" dirty="0">
              <a:effectLst>
                <a:outerShdw blurRad="63500" dist="38099" dir="2700000" algn="ctr" rotWithShape="0">
                  <a:srgbClr val="C0C0C0">
                    <a:alpha val="74997"/>
                  </a:srgbClr>
                </a:outerShdw>
              </a:effectLst>
              <a:latin typeface="Calibri (body)"/>
              <a:ea typeface="Garamond"/>
              <a:cs typeface="Calibri (body)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19673" y="2492375"/>
            <a:ext cx="61924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50000"/>
              </a:spcBef>
              <a:buFont typeface="Arial" charset="0"/>
              <a:buChar char="•"/>
            </a:pPr>
            <a:r>
              <a:rPr lang="ar-EG" sz="2200" b="1" dirty="0">
                <a:latin typeface="Calibri (body)"/>
                <a:ea typeface="Calibri (body)"/>
                <a:cs typeface="Calibri (body)"/>
              </a:rPr>
              <a:t>تحديد أولويات المجموعة ومشكلاتها والتدريب الذي </a:t>
            </a:r>
            <a:r>
              <a:rPr lang="ar-EG" sz="2200" b="1" dirty="0" err="1">
                <a:latin typeface="Calibri (body)"/>
                <a:ea typeface="Calibri (body)"/>
                <a:cs typeface="Calibri (body)"/>
              </a:rPr>
              <a:t>تحتاجه.</a:t>
            </a:r>
            <a:r>
              <a:rPr lang="ar-EG" sz="2200" b="1" dirty="0">
                <a:latin typeface="Calibri (body)"/>
                <a:ea typeface="Calibri (body)"/>
                <a:cs typeface="Calibri (body)"/>
              </a:rPr>
              <a:t> </a:t>
            </a:r>
            <a:endParaRPr lang="en-US" sz="2200" b="1" dirty="0">
              <a:latin typeface="Calibri (body)"/>
              <a:ea typeface="Calibri (body)"/>
              <a:cs typeface="Calibri (body)"/>
            </a:endParaRPr>
          </a:p>
          <a:p>
            <a:pPr marL="342900" indent="-342900" algn="r" rtl="1">
              <a:spcBef>
                <a:spcPct val="50000"/>
              </a:spcBef>
              <a:buFont typeface="Arial" charset="0"/>
              <a:buChar char="•"/>
            </a:pPr>
            <a:r>
              <a:rPr lang="ar-EG" sz="2200" b="1" dirty="0">
                <a:latin typeface="Calibri (body)"/>
                <a:ea typeface="Calibri (body)"/>
                <a:cs typeface="Calibri (body)"/>
              </a:rPr>
              <a:t>شرح المعلومات الأساسية والمهارات في إطار برنامج بعد تصميمه. </a:t>
            </a:r>
            <a:endParaRPr lang="en-US" sz="2200" b="1" dirty="0">
              <a:latin typeface="Calibri (body)"/>
              <a:ea typeface="Calibri (body)"/>
              <a:cs typeface="Calibri (body)"/>
            </a:endParaRPr>
          </a:p>
          <a:p>
            <a:pPr marL="342900" indent="-342900" algn="r" rtl="1">
              <a:spcBef>
                <a:spcPct val="50000"/>
              </a:spcBef>
              <a:buFont typeface="Arial" charset="0"/>
              <a:buChar char="•"/>
            </a:pPr>
            <a:r>
              <a:rPr lang="ar-EG" sz="2200" b="1" dirty="0">
                <a:latin typeface="Calibri (body)"/>
                <a:ea typeface="Calibri (body)"/>
                <a:cs typeface="Calibri (body)"/>
              </a:rPr>
              <a:t>وضع منهج أو نموذج لأنشطة محلية طبقاً للأسلوب المنهجي للتدريب.</a:t>
            </a:r>
            <a:endParaRPr lang="en-US" sz="2200" b="1" dirty="0">
              <a:latin typeface="Calibri (body)"/>
              <a:ea typeface="Calibri (body)"/>
              <a:cs typeface="Calibri (body)"/>
            </a:endParaRPr>
          </a:p>
          <a:p>
            <a:pPr marL="342900" indent="-342900" algn="r" rtl="1">
              <a:spcBef>
                <a:spcPct val="50000"/>
              </a:spcBef>
              <a:buFont typeface="Arial" charset="0"/>
              <a:buChar char="•"/>
            </a:pPr>
            <a:r>
              <a:rPr lang="ar-EG" sz="2200" b="1" dirty="0">
                <a:latin typeface="Calibri (body)"/>
                <a:ea typeface="Calibri (body)"/>
                <a:cs typeface="Calibri (body)"/>
              </a:rPr>
              <a:t>استخدام وسائل تقييم مناسبة. </a:t>
            </a:r>
            <a:endParaRPr lang="en-US" sz="2200" b="1" dirty="0">
              <a:latin typeface="Calibri (body)"/>
              <a:ea typeface="Calibri (body)"/>
              <a:cs typeface="Calibri (body)"/>
            </a:endParaRPr>
          </a:p>
          <a:p>
            <a:pPr marL="342900" indent="-342900">
              <a:spcBef>
                <a:spcPct val="50000"/>
              </a:spcBef>
            </a:pPr>
            <a:endParaRPr lang="en-US" b="1" dirty="0">
              <a:latin typeface="Comic Sans MS" pitchFamily="66" charset="0"/>
            </a:endParaRPr>
          </a:p>
        </p:txBody>
      </p:sp>
      <p:pic>
        <p:nvPicPr>
          <p:cNvPr id="16392" name="Picture 6" descr="Depositphotos_14777189_m.jpg"/>
          <p:cNvPicPr>
            <a:picLocks noChangeAspect="1"/>
          </p:cNvPicPr>
          <p:nvPr/>
        </p:nvPicPr>
        <p:blipFill>
          <a:blip r:embed="rId5" cstate="print"/>
          <a:srcRect l="5383" t="54718" r="80309" b="29568"/>
          <a:stretch>
            <a:fillRect/>
          </a:stretch>
        </p:blipFill>
        <p:spPr bwMode="auto">
          <a:xfrm rot="1074945">
            <a:off x="7810500" y="2689225"/>
            <a:ext cx="9810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7" descr="Depositphotos_14777189_m.jpg"/>
          <p:cNvPicPr>
            <a:picLocks noChangeAspect="1"/>
          </p:cNvPicPr>
          <p:nvPr/>
        </p:nvPicPr>
        <p:blipFill>
          <a:blip r:embed="rId5" cstate="print"/>
          <a:srcRect l="81081" t="53595" r="5453" b="29463"/>
          <a:stretch>
            <a:fillRect/>
          </a:stretch>
        </p:blipFill>
        <p:spPr bwMode="auto">
          <a:xfrm rot="-622370">
            <a:off x="7781925" y="3730625"/>
            <a:ext cx="1073150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9" descr="Depositphotos_14777189_m.jpg"/>
          <p:cNvPicPr>
            <a:picLocks noChangeAspect="1"/>
          </p:cNvPicPr>
          <p:nvPr/>
        </p:nvPicPr>
        <p:blipFill>
          <a:blip r:embed="rId5" cstate="print"/>
          <a:srcRect l="79398" t="80254" r="4050" b="3754"/>
          <a:stretch>
            <a:fillRect/>
          </a:stretch>
        </p:blipFill>
        <p:spPr bwMode="auto">
          <a:xfrm rot="-881835">
            <a:off x="468313" y="2781300"/>
            <a:ext cx="1135062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1" descr="Depositphotos_14777189_m.jpg"/>
          <p:cNvPicPr>
            <a:picLocks noChangeAspect="1"/>
          </p:cNvPicPr>
          <p:nvPr/>
        </p:nvPicPr>
        <p:blipFill>
          <a:blip r:embed="rId5" cstate="print"/>
          <a:srcRect l="4208" t="30025" r="79520" b="54260"/>
          <a:stretch>
            <a:fillRect/>
          </a:stretch>
        </p:blipFill>
        <p:spPr bwMode="auto">
          <a:xfrm>
            <a:off x="7164388" y="5305425"/>
            <a:ext cx="1260475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A7B899-D86E-4E23-BFC8-C76B0B53FCB7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4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909093"/>
            <a:ext cx="7772400" cy="1470025"/>
          </a:xfrm>
        </p:spPr>
        <p:txBody>
          <a:bodyPr/>
          <a:lstStyle/>
          <a:p>
            <a:r>
              <a:rPr lang="ar-EG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شكراً لكم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8207347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2BD853-10B0-4F4F-819C-AD82ECD0BEB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8EA5D62-E97A-4E58-8782-D5B09841F3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65B337-BF15-42B8-B606-BACA177BD8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Words>63</Words>
  <Application>Microsoft Office PowerPoint</Application>
  <PresentationFormat>Skærmshow (4:3)</PresentationFormat>
  <Paragraphs>18</Paragraphs>
  <Slides>3</Slides>
  <Notes>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Calibri (body)</vt:lpstr>
      <vt:lpstr>Comic Sans MS</vt:lpstr>
      <vt:lpstr>Kontortema</vt:lpstr>
      <vt:lpstr>تدريب المدربين الوحدة الأولى</vt:lpstr>
      <vt:lpstr>الأهداف </vt:lpstr>
      <vt:lpstr>شكراً لكم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49</cp:revision>
  <cp:lastPrinted>2014-02-25T13:40:26Z</cp:lastPrinted>
  <dcterms:created xsi:type="dcterms:W3CDTF">2013-06-20T07:36:43Z</dcterms:created>
  <dcterms:modified xsi:type="dcterms:W3CDTF">2021-03-31T13:30:33Z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Order">
    <vt:r8>12600</vt:r8>
  </property>
</Properties>
</file>