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2"/>
  </p:notesMasterIdLst>
  <p:handoutMasterIdLst>
    <p:handoutMasterId r:id="rId13"/>
  </p:handoutMasterIdLst>
  <p:sldIdLst>
    <p:sldId id="262" r:id="rId5"/>
    <p:sldId id="256" r:id="rId6"/>
    <p:sldId id="257" r:id="rId7"/>
    <p:sldId id="263" r:id="rId8"/>
    <p:sldId id="264" r:id="rId9"/>
    <p:sldId id="265" r:id="rId10"/>
    <p:sldId id="267" r:id="rId11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C74015-D356-4780-AA55-3558328CAE66}" v="7" dt="2021-03-30T13:43:21.1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E5C74015-D356-4780-AA55-3558328CAE66}"/>
    <pc:docChg chg="modSld">
      <pc:chgData name="Jacob Rosdahl" userId="cd4d19a4-cf21-420f-9cb4-b41b915e878f" providerId="ADAL" clId="{E5C74015-D356-4780-AA55-3558328CAE66}" dt="2021-03-30T13:43:21.199" v="6" actId="14826"/>
      <pc:docMkLst>
        <pc:docMk/>
      </pc:docMkLst>
      <pc:sldChg chg="modSp">
        <pc:chgData name="Jacob Rosdahl" userId="cd4d19a4-cf21-420f-9cb4-b41b915e878f" providerId="ADAL" clId="{E5C74015-D356-4780-AA55-3558328CAE66}" dt="2021-03-30T13:41:46.385" v="1" actId="14826"/>
        <pc:sldMkLst>
          <pc:docMk/>
          <pc:sldMk cId="0" sldId="256"/>
        </pc:sldMkLst>
        <pc:picChg chg="mod">
          <ac:chgData name="Jacob Rosdahl" userId="cd4d19a4-cf21-420f-9cb4-b41b915e878f" providerId="ADAL" clId="{E5C74015-D356-4780-AA55-3558328CAE66}" dt="2021-03-30T13:41:46.385" v="1" actId="14826"/>
          <ac:picMkLst>
            <pc:docMk/>
            <pc:sldMk cId="0" sldId="256"/>
            <ac:picMk id="16390" creationId="{00000000-0000-0000-0000-000000000000}"/>
          </ac:picMkLst>
        </pc:picChg>
      </pc:sldChg>
      <pc:sldChg chg="modSp">
        <pc:chgData name="Jacob Rosdahl" userId="cd4d19a4-cf21-420f-9cb4-b41b915e878f" providerId="ADAL" clId="{E5C74015-D356-4780-AA55-3558328CAE66}" dt="2021-03-30T13:41:53.236" v="2" actId="14826"/>
        <pc:sldMkLst>
          <pc:docMk/>
          <pc:sldMk cId="0" sldId="257"/>
        </pc:sldMkLst>
        <pc:picChg chg="mod">
          <ac:chgData name="Jacob Rosdahl" userId="cd4d19a4-cf21-420f-9cb4-b41b915e878f" providerId="ADAL" clId="{E5C74015-D356-4780-AA55-3558328CAE66}" dt="2021-03-30T13:41:53.236" v="2" actId="14826"/>
          <ac:picMkLst>
            <pc:docMk/>
            <pc:sldMk cId="0" sldId="257"/>
            <ac:picMk id="18438" creationId="{00000000-0000-0000-0000-000000000000}"/>
          </ac:picMkLst>
        </pc:picChg>
      </pc:sldChg>
      <pc:sldChg chg="modSp">
        <pc:chgData name="Jacob Rosdahl" userId="cd4d19a4-cf21-420f-9cb4-b41b915e878f" providerId="ADAL" clId="{E5C74015-D356-4780-AA55-3558328CAE66}" dt="2021-03-30T13:41:39.406" v="0" actId="14826"/>
        <pc:sldMkLst>
          <pc:docMk/>
          <pc:sldMk cId="0" sldId="262"/>
        </pc:sldMkLst>
        <pc:picChg chg="mod">
          <ac:chgData name="Jacob Rosdahl" userId="cd4d19a4-cf21-420f-9cb4-b41b915e878f" providerId="ADAL" clId="{E5C74015-D356-4780-AA55-3558328CAE66}" dt="2021-03-30T13:41:39.406" v="0" actId="14826"/>
          <ac:picMkLst>
            <pc:docMk/>
            <pc:sldMk cId="0" sldId="262"/>
            <ac:picMk id="15364" creationId="{00000000-0000-0000-0000-000000000000}"/>
          </ac:picMkLst>
        </pc:picChg>
      </pc:sldChg>
      <pc:sldChg chg="modSp">
        <pc:chgData name="Jacob Rosdahl" userId="cd4d19a4-cf21-420f-9cb4-b41b915e878f" providerId="ADAL" clId="{E5C74015-D356-4780-AA55-3558328CAE66}" dt="2021-03-30T13:42:02.355" v="3" actId="14826"/>
        <pc:sldMkLst>
          <pc:docMk/>
          <pc:sldMk cId="0" sldId="263"/>
        </pc:sldMkLst>
        <pc:picChg chg="mod">
          <ac:chgData name="Jacob Rosdahl" userId="cd4d19a4-cf21-420f-9cb4-b41b915e878f" providerId="ADAL" clId="{E5C74015-D356-4780-AA55-3558328CAE66}" dt="2021-03-30T13:42:02.355" v="3" actId="14826"/>
          <ac:picMkLst>
            <pc:docMk/>
            <pc:sldMk cId="0" sldId="263"/>
            <ac:picMk id="20486" creationId="{00000000-0000-0000-0000-000000000000}"/>
          </ac:picMkLst>
        </pc:picChg>
      </pc:sldChg>
      <pc:sldChg chg="modSp">
        <pc:chgData name="Jacob Rosdahl" userId="cd4d19a4-cf21-420f-9cb4-b41b915e878f" providerId="ADAL" clId="{E5C74015-D356-4780-AA55-3558328CAE66}" dt="2021-03-30T13:42:09.256" v="4" actId="14826"/>
        <pc:sldMkLst>
          <pc:docMk/>
          <pc:sldMk cId="0" sldId="264"/>
        </pc:sldMkLst>
        <pc:picChg chg="mod">
          <ac:chgData name="Jacob Rosdahl" userId="cd4d19a4-cf21-420f-9cb4-b41b915e878f" providerId="ADAL" clId="{E5C74015-D356-4780-AA55-3558328CAE66}" dt="2021-03-30T13:42:09.256" v="4" actId="14826"/>
          <ac:picMkLst>
            <pc:docMk/>
            <pc:sldMk cId="0" sldId="264"/>
            <ac:picMk id="22535" creationId="{00000000-0000-0000-0000-000000000000}"/>
          </ac:picMkLst>
        </pc:picChg>
      </pc:sldChg>
      <pc:sldChg chg="modSp">
        <pc:chgData name="Jacob Rosdahl" userId="cd4d19a4-cf21-420f-9cb4-b41b915e878f" providerId="ADAL" clId="{E5C74015-D356-4780-AA55-3558328CAE66}" dt="2021-03-30T13:42:16.266" v="5" actId="14826"/>
        <pc:sldMkLst>
          <pc:docMk/>
          <pc:sldMk cId="0" sldId="265"/>
        </pc:sldMkLst>
        <pc:picChg chg="mod">
          <ac:chgData name="Jacob Rosdahl" userId="cd4d19a4-cf21-420f-9cb4-b41b915e878f" providerId="ADAL" clId="{E5C74015-D356-4780-AA55-3558328CAE66}" dt="2021-03-30T13:42:16.266" v="5" actId="14826"/>
          <ac:picMkLst>
            <pc:docMk/>
            <pc:sldMk cId="0" sldId="265"/>
            <ac:picMk id="24584" creationId="{00000000-0000-0000-0000-000000000000}"/>
          </ac:picMkLst>
        </pc:picChg>
      </pc:sldChg>
      <pc:sldChg chg="modSp">
        <pc:chgData name="Jacob Rosdahl" userId="cd4d19a4-cf21-420f-9cb4-b41b915e878f" providerId="ADAL" clId="{E5C74015-D356-4780-AA55-3558328CAE66}" dt="2021-03-30T13:43:21.199" v="6" actId="14826"/>
        <pc:sldMkLst>
          <pc:docMk/>
          <pc:sldMk cId="0" sldId="267"/>
        </pc:sldMkLst>
        <pc:picChg chg="mod">
          <ac:chgData name="Jacob Rosdahl" userId="cd4d19a4-cf21-420f-9cb4-b41b915e878f" providerId="ADAL" clId="{E5C74015-D356-4780-AA55-3558328CAE66}" dt="2021-03-30T13:43:21.199" v="6" actId="14826"/>
          <ac:picMkLst>
            <pc:docMk/>
            <pc:sldMk cId="0" sldId="267"/>
            <ac:picMk id="26627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9DADDAC-C248-49E5-8415-55BFB2C651AC}" type="datetimeFigureOut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9F6EEE6-D700-4754-9840-E3E59DB61FD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76200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158579-566A-4A00-BFD3-9802A56D8438}" type="datetimeFigureOut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2AA2F4B-11F5-41E2-831B-DF7B2283CF3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52114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2D863E-BE9A-404E-82B4-903DBBA4DD1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AA1F56-67A0-4E75-984F-20EDA39ACBB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A3A3C6-6A5D-477A-B7B5-936E2A0F5204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62624E-DC1D-4A8F-A99D-0DC134C9AFE6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F3BEA-89A6-4393-9706-3AEC8E088875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835B0-5F52-459A-95A2-E74350B4DFB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B8CC3-40EB-41AC-B6C6-7A17B25C6978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3EE1C-F14A-4D46-BCB7-5575F33AFDB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7CD82-3EBB-4C60-A296-4F41824831E0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AA2E8-8FC9-432C-BB2D-441EE89ADFF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6D13D-4A3F-47F6-BD74-19AEB052F88A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DFF6-52EB-47D8-B85C-8C54DF22CC2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F470E-4115-4BA9-A8FA-1ED64E4AB12C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CEF90-0BC3-499B-9C96-21EB3AE208E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C9C8D-DC81-4E2E-94B2-9335DFB0A87A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6E89-CA71-4269-ABB5-BF9DDBEDFE4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6D6AD-61C3-4DC1-A925-3EFA095E2B2B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FEFA8-F6D1-41CA-BCA3-00534E1E847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9E40C-E2F3-4A13-B820-11E4E011B890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4EC10-1423-41DC-9EF9-62DA17A25CE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FBA5E-29FD-46BE-9C59-845E2E662995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3807-D22C-4834-A6B5-A29BC9E964F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CD55-927A-40F4-861B-890B3C98D0D5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FD3E-7406-44EC-ADB0-EC0B844879E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40411-787F-42B8-84F2-397F9CA99A59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057A2-F5CD-474E-8ED2-6992D70BFBC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5CA565-C9A5-4A46-90CD-090C4A03F4D8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A9B7B3-3E82-4472-9DFB-33563B7FAE1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629470"/>
            <a:ext cx="7772400" cy="2087562"/>
          </a:xfrm>
        </p:spPr>
        <p:txBody>
          <a:bodyPr/>
          <a:lstStyle/>
          <a:p>
            <a:r>
              <a:rPr lang="da-DK" b="1" dirty="0">
                <a:latin typeface="Arial Black" pitchFamily="34" charset="0"/>
              </a:rPr>
              <a:t>Target Groups</a:t>
            </a:r>
            <a:br>
              <a:rPr lang="da-DK" b="1" dirty="0">
                <a:latin typeface="Arial Black" pitchFamily="34" charset="0"/>
              </a:rPr>
            </a:br>
            <a:endParaRPr lang="da-DK" dirty="0">
              <a:latin typeface="Arial Black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adsholder til sidefod 3"/>
          <p:cNvSpPr txBox="1">
            <a:spLocks/>
          </p:cNvSpPr>
          <p:nvPr/>
        </p:nvSpPr>
        <p:spPr>
          <a:xfrm>
            <a:off x="6140896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a-DK" dirty="0">
                <a:latin typeface="Arial Narrow" pitchFamily="34" charset="0"/>
              </a:rPr>
              <a:t>PPT 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da-DK" dirty="0">
                <a:latin typeface="Arial Black" pitchFamily="34" charset="0"/>
              </a:rPr>
              <a:t>Target Group</a:t>
            </a:r>
          </a:p>
        </p:txBody>
      </p:sp>
      <p:sp>
        <p:nvSpPr>
          <p:cNvPr id="16386" name="Undertitel 2"/>
          <p:cNvSpPr>
            <a:spLocks noGrp="1"/>
          </p:cNvSpPr>
          <p:nvPr>
            <p:ph type="subTitle" idx="1"/>
          </p:nvPr>
        </p:nvSpPr>
        <p:spPr>
          <a:xfrm>
            <a:off x="1371599" y="1773238"/>
            <a:ext cx="6657975" cy="4176712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When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defining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aims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and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objectives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of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your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programme,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remember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take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into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consideration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the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target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group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>
              <a:lnSpc>
                <a:spcPct val="90000"/>
              </a:lnSpc>
              <a:spcBef>
                <a:spcPts val="200"/>
              </a:spcBef>
            </a:pPr>
            <a:endParaRPr lang="da-DK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da-DK" sz="2400" u="sng" dirty="0" err="1">
                <a:solidFill>
                  <a:schemeClr val="tx1"/>
                </a:solidFill>
                <a:latin typeface="Arial Narrow" pitchFamily="34" charset="0"/>
              </a:rPr>
              <a:t>Who</a:t>
            </a:r>
            <a:r>
              <a:rPr lang="da-DK" sz="2400" u="sng" dirty="0">
                <a:solidFill>
                  <a:schemeClr val="tx1"/>
                </a:solidFill>
                <a:latin typeface="Arial Narrow" pitchFamily="34" charset="0"/>
              </a:rPr>
              <a:t> is </a:t>
            </a:r>
            <a:r>
              <a:rPr lang="da-DK" sz="2400" u="sng" dirty="0" err="1">
                <a:solidFill>
                  <a:schemeClr val="tx1"/>
                </a:solidFill>
                <a:latin typeface="Arial Narrow" pitchFamily="34" charset="0"/>
              </a:rPr>
              <a:t>your</a:t>
            </a:r>
            <a:r>
              <a:rPr lang="da-DK" sz="2400" u="sng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400" u="sng" dirty="0" err="1">
                <a:solidFill>
                  <a:schemeClr val="tx1"/>
                </a:solidFill>
                <a:latin typeface="Arial Narrow" pitchFamily="34" charset="0"/>
              </a:rPr>
              <a:t>target</a:t>
            </a:r>
            <a:r>
              <a:rPr lang="da-DK" sz="2400" u="sng" dirty="0">
                <a:solidFill>
                  <a:schemeClr val="tx1"/>
                </a:solidFill>
                <a:latin typeface="Arial Narrow" pitchFamily="34" charset="0"/>
              </a:rPr>
              <a:t> Group?</a:t>
            </a:r>
          </a:p>
          <a:p>
            <a:pPr>
              <a:lnSpc>
                <a:spcPct val="90000"/>
              </a:lnSpc>
            </a:pPr>
            <a:endParaRPr lang="da-DK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  Age Group </a:t>
            </a:r>
          </a:p>
          <a:p>
            <a:pPr algn="l">
              <a:lnSpc>
                <a:spcPct val="90000"/>
              </a:lnSpc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                Male/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female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                           Job Title</a:t>
            </a:r>
          </a:p>
          <a:p>
            <a:pPr algn="l">
              <a:lnSpc>
                <a:spcPct val="90000"/>
              </a:lnSpc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                           </a:t>
            </a:r>
          </a:p>
          <a:p>
            <a:pPr algn="l">
              <a:lnSpc>
                <a:spcPct val="90000"/>
              </a:lnSpc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                    Education                           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Salary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lnSpc>
                <a:spcPct val="90000"/>
              </a:lnSpc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     Positions in the Union             Years in the Union         </a:t>
            </a:r>
          </a:p>
          <a:p>
            <a:pPr>
              <a:lnSpc>
                <a:spcPct val="90000"/>
              </a:lnSpc>
            </a:pPr>
            <a:endParaRPr lang="da-DK" sz="16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da-DK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9" descr="pictogram-spørgsmålsteg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5832" y="4738685"/>
            <a:ext cx="1016248" cy="85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Billede 8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da-DK" sz="3200" dirty="0">
                <a:latin typeface="Arial Black" pitchFamily="34" charset="0"/>
              </a:rPr>
              <a:t>Initial and </a:t>
            </a:r>
            <a:br>
              <a:rPr lang="da-DK" sz="3200" dirty="0">
                <a:latin typeface="Arial Black" pitchFamily="34" charset="0"/>
              </a:rPr>
            </a:br>
            <a:r>
              <a:rPr lang="da-DK" sz="3200" dirty="0">
                <a:latin typeface="Arial Black" pitchFamily="34" charset="0"/>
              </a:rPr>
              <a:t>Terminal </a:t>
            </a:r>
            <a:r>
              <a:rPr lang="da-DK" sz="3200" dirty="0" err="1">
                <a:latin typeface="Arial Black" pitchFamily="34" charset="0"/>
              </a:rPr>
              <a:t>Behaviours</a:t>
            </a:r>
            <a:endParaRPr lang="da-DK" sz="3200" dirty="0">
              <a:latin typeface="Arial Black" pitchFamily="34" charset="0"/>
            </a:endParaRPr>
          </a:p>
        </p:txBody>
      </p:sp>
      <p:sp>
        <p:nvSpPr>
          <p:cNvPr id="18434" name="Undertitel 2"/>
          <p:cNvSpPr>
            <a:spLocks noGrp="1"/>
          </p:cNvSpPr>
          <p:nvPr>
            <p:ph type="subTitle" idx="1"/>
          </p:nvPr>
        </p:nvSpPr>
        <p:spPr>
          <a:xfrm>
            <a:off x="1258888" y="1773238"/>
            <a:ext cx="6626225" cy="4176712"/>
          </a:xfrm>
        </p:spPr>
        <p:txBody>
          <a:bodyPr/>
          <a:lstStyle/>
          <a:p>
            <a:pPr algn="l"/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Initial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behavior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means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the pattern of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activities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of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your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participants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before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they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receive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your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800" dirty="0" err="1">
                <a:solidFill>
                  <a:schemeClr val="tx1"/>
                </a:solidFill>
                <a:latin typeface="Arial Narrow" pitchFamily="34" charset="0"/>
              </a:rPr>
              <a:t>training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 algn="l"/>
            <a:endParaRPr lang="da-DK" sz="2400" dirty="0">
              <a:solidFill>
                <a:schemeClr val="tx1"/>
              </a:solidFill>
            </a:endParaRPr>
          </a:p>
          <a:p>
            <a:pPr algn="l"/>
            <a:r>
              <a:rPr lang="da-DK" sz="2200" b="1" dirty="0" err="1">
                <a:solidFill>
                  <a:schemeClr val="tx1"/>
                </a:solidFill>
              </a:rPr>
              <a:t>Example</a:t>
            </a:r>
            <a:r>
              <a:rPr lang="da-DK" sz="2200" b="1" dirty="0">
                <a:solidFill>
                  <a:schemeClr val="tx1"/>
                </a:solidFill>
              </a:rPr>
              <a:t>:	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Working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mothers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do not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use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the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day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care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/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		centre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facilities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provided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by the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company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endParaRPr lang="da-DK" sz="2400" dirty="0">
              <a:solidFill>
                <a:schemeClr val="tx1"/>
              </a:solidFill>
            </a:endParaRPr>
          </a:p>
          <a:p>
            <a:endParaRPr lang="da-DK" sz="1600" dirty="0">
              <a:solidFill>
                <a:schemeClr val="tx1"/>
              </a:solidFill>
            </a:endParaRPr>
          </a:p>
          <a:p>
            <a:endParaRPr lang="da-DK" sz="2400" dirty="0">
              <a:solidFill>
                <a:schemeClr val="tx1"/>
              </a:solidFill>
            </a:endParaRPr>
          </a:p>
          <a:p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7" name="Billede 7" descr="mother-chil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4725144"/>
            <a:ext cx="27940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Billed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Billede 9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da-DK" sz="3400">
                <a:latin typeface="Arial Black" pitchFamily="34" charset="0"/>
              </a:rPr>
              <a:t>Initial and </a:t>
            </a:r>
            <a:br>
              <a:rPr lang="da-DK" sz="3400">
                <a:latin typeface="Arial Black" pitchFamily="34" charset="0"/>
              </a:rPr>
            </a:br>
            <a:r>
              <a:rPr lang="da-DK" sz="3400">
                <a:latin typeface="Arial Black" pitchFamily="34" charset="0"/>
              </a:rPr>
              <a:t>Terminal Behaviours</a:t>
            </a:r>
          </a:p>
        </p:txBody>
      </p:sp>
      <p:sp>
        <p:nvSpPr>
          <p:cNvPr id="20482" name="Undertitel 2"/>
          <p:cNvSpPr>
            <a:spLocks noGrp="1"/>
          </p:cNvSpPr>
          <p:nvPr>
            <p:ph type="subTitle" idx="1"/>
          </p:nvPr>
        </p:nvSpPr>
        <p:spPr>
          <a:xfrm>
            <a:off x="1258888" y="1773238"/>
            <a:ext cx="6626225" cy="1295400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tx1"/>
                </a:solidFill>
                <a:latin typeface="Arial Narrow" pitchFamily="34" charset="0"/>
              </a:rPr>
              <a:t>Terminal Behavior means the actions, the do’s and don’ts that you want the participants to perform and observe after training</a:t>
            </a:r>
            <a:r>
              <a:rPr lang="da-DK" sz="2800" dirty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 algn="l"/>
            <a:endParaRPr lang="da-DK" sz="22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SzPct val="80000"/>
            </a:pPr>
            <a:endParaRPr lang="en-US" sz="2200" dirty="0">
              <a:solidFill>
                <a:schemeClr val="tx1"/>
              </a:solidFill>
            </a:endParaRPr>
          </a:p>
          <a:p>
            <a:endParaRPr lang="da-DK" sz="2400" dirty="0">
              <a:solidFill>
                <a:schemeClr val="tx1"/>
              </a:solidFill>
            </a:endParaRPr>
          </a:p>
          <a:p>
            <a:endParaRPr lang="da-DK" sz="1600" dirty="0">
              <a:solidFill>
                <a:schemeClr val="tx1"/>
              </a:solidFill>
            </a:endParaRPr>
          </a:p>
          <a:p>
            <a:endParaRPr lang="da-DK" sz="2400" dirty="0">
              <a:solidFill>
                <a:schemeClr val="tx1"/>
              </a:solidFill>
            </a:endParaRPr>
          </a:p>
          <a:p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9" descr="family-pictogra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0288" y="3357563"/>
            <a:ext cx="21272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Billed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kstboks 12"/>
          <p:cNvSpPr txBox="1">
            <a:spLocks noChangeArrowheads="1"/>
          </p:cNvSpPr>
          <p:nvPr/>
        </p:nvSpPr>
        <p:spPr bwMode="auto">
          <a:xfrm>
            <a:off x="1332161" y="3292475"/>
            <a:ext cx="4968031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a-DK" sz="2400" b="1" dirty="0" err="1">
                <a:latin typeface="Arial Narrow" pitchFamily="34" charset="0"/>
              </a:rPr>
              <a:t>Example</a:t>
            </a:r>
            <a:r>
              <a:rPr lang="da-DK" sz="2400" b="1" dirty="0">
                <a:latin typeface="Arial Narrow" pitchFamily="34" charset="0"/>
              </a:rPr>
              <a:t>:</a:t>
            </a:r>
          </a:p>
          <a:p>
            <a:pPr>
              <a:buClr>
                <a:schemeClr val="tx1"/>
              </a:buClr>
              <a:buSzPct val="80000"/>
            </a:pPr>
            <a:r>
              <a:rPr lang="en-US" sz="2400" dirty="0">
                <a:latin typeface="Arial Narrow" pitchFamily="34" charset="0"/>
              </a:rPr>
              <a:t>	Working mothers utilize the day 		care-</a:t>
            </a:r>
            <a:r>
              <a:rPr lang="en-US" sz="2400" dirty="0" err="1">
                <a:latin typeface="Arial Narrow" pitchFamily="34" charset="0"/>
              </a:rPr>
              <a:t>centre</a:t>
            </a:r>
            <a:r>
              <a:rPr lang="en-US" sz="2400" dirty="0">
                <a:latin typeface="Arial Narrow" pitchFamily="34" charset="0"/>
              </a:rPr>
              <a:t> facilities provided 	by the company. They attend the 	child and maternal care orientation	programs which	are conducted 	once a week.</a:t>
            </a:r>
          </a:p>
          <a:p>
            <a:endParaRPr lang="da-DK" dirty="0">
              <a:latin typeface="Calibri" pitchFamily="34" charset="0"/>
            </a:endParaRPr>
          </a:p>
        </p:txBody>
      </p:sp>
      <p:pic>
        <p:nvPicPr>
          <p:cNvPr id="20488" name="Billede 10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439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Depositphotos_22923066_m.jpg"/>
          <p:cNvPicPr>
            <a:picLocks noChangeAspect="1"/>
          </p:cNvPicPr>
          <p:nvPr/>
        </p:nvPicPr>
        <p:blipFill>
          <a:blip r:embed="rId3"/>
          <a:srcRect l="52525" t="23291" r="2306" b="20869"/>
          <a:stretch>
            <a:fillRect/>
          </a:stretch>
        </p:blipFill>
        <p:spPr bwMode="auto">
          <a:xfrm>
            <a:off x="4932363" y="2924175"/>
            <a:ext cx="2446337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da-DK" sz="3000">
                <a:latin typeface="Arial Black" pitchFamily="34" charset="0"/>
              </a:rPr>
              <a:t>Formulating Initial and </a:t>
            </a:r>
            <a:br>
              <a:rPr lang="da-DK" sz="3000">
                <a:latin typeface="Arial Black" pitchFamily="34" charset="0"/>
              </a:rPr>
            </a:br>
            <a:r>
              <a:rPr lang="da-DK" sz="3000">
                <a:latin typeface="Arial Black" pitchFamily="34" charset="0"/>
              </a:rPr>
              <a:t>Terminal Behaviours</a:t>
            </a:r>
          </a:p>
        </p:txBody>
      </p:sp>
      <p:sp>
        <p:nvSpPr>
          <p:cNvPr id="22531" name="Undertitel 2"/>
          <p:cNvSpPr>
            <a:spLocks noGrp="1"/>
          </p:cNvSpPr>
          <p:nvPr>
            <p:ph type="subTitle" idx="1"/>
          </p:nvPr>
        </p:nvSpPr>
        <p:spPr>
          <a:xfrm>
            <a:off x="2555875" y="3142009"/>
            <a:ext cx="2376488" cy="2735263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know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learn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believe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understand</a:t>
            </a: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think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have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faith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in</a:t>
            </a: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appreciate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buClr>
                <a:schemeClr val="tx1"/>
              </a:buClr>
              <a:buSzPct val="80000"/>
            </a:pPr>
            <a:endParaRPr lang="en-US" sz="2200" dirty="0">
              <a:solidFill>
                <a:schemeClr val="tx1"/>
              </a:solidFill>
            </a:endParaRPr>
          </a:p>
          <a:p>
            <a:endParaRPr lang="da-DK" sz="2400" dirty="0">
              <a:solidFill>
                <a:schemeClr val="tx1"/>
              </a:solidFill>
            </a:endParaRPr>
          </a:p>
          <a:p>
            <a:endParaRPr lang="da-DK" sz="1600" dirty="0">
              <a:solidFill>
                <a:schemeClr val="tx1"/>
              </a:solidFill>
            </a:endParaRPr>
          </a:p>
          <a:p>
            <a:endParaRPr lang="da-DK" sz="2400" dirty="0">
              <a:solidFill>
                <a:schemeClr val="tx1"/>
              </a:solidFill>
            </a:endParaRPr>
          </a:p>
          <a:p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4" name="Undertitel 2"/>
          <p:cNvSpPr txBox="1">
            <a:spLocks/>
          </p:cNvSpPr>
          <p:nvPr/>
        </p:nvSpPr>
        <p:spPr bwMode="auto">
          <a:xfrm>
            <a:off x="1411288" y="1628850"/>
            <a:ext cx="66262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latin typeface="Arial Narrow" pitchFamily="34" charset="0"/>
              </a:rPr>
              <a:t>When formulating Initial </a:t>
            </a:r>
            <a:r>
              <a:rPr lang="en-US" sz="2800" dirty="0" err="1">
                <a:latin typeface="Arial Narrow" pitchFamily="34" charset="0"/>
              </a:rPr>
              <a:t>Behaviour</a:t>
            </a:r>
            <a:r>
              <a:rPr lang="en-US" sz="2800" dirty="0">
                <a:latin typeface="Arial Narrow" pitchFamily="34" charset="0"/>
              </a:rPr>
              <a:t> and Terminal </a:t>
            </a:r>
            <a:r>
              <a:rPr lang="en-US" sz="2800" dirty="0" err="1">
                <a:latin typeface="Arial Narrow" pitchFamily="34" charset="0"/>
              </a:rPr>
              <a:t>Behaviour</a:t>
            </a:r>
            <a:r>
              <a:rPr lang="en-US" sz="2800" dirty="0">
                <a:latin typeface="Arial Narrow" pitchFamily="34" charset="0"/>
              </a:rPr>
              <a:t> statements, try to </a:t>
            </a:r>
            <a:r>
              <a:rPr lang="en-US" sz="2800" b="1" i="1" dirty="0">
                <a:latin typeface="Arial Narrow" pitchFamily="34" charset="0"/>
              </a:rPr>
              <a:t>avoid</a:t>
            </a:r>
            <a:r>
              <a:rPr lang="en-US" sz="2800" b="1" dirty="0">
                <a:latin typeface="Arial Narrow" pitchFamily="34" charset="0"/>
              </a:rPr>
              <a:t> </a:t>
            </a:r>
            <a:r>
              <a:rPr lang="en-US" sz="2800" dirty="0">
                <a:latin typeface="Arial Narrow" pitchFamily="34" charset="0"/>
              </a:rPr>
              <a:t>ambiguous terms like:</a:t>
            </a:r>
          </a:p>
        </p:txBody>
      </p:sp>
      <p:pic>
        <p:nvPicPr>
          <p:cNvPr id="22535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Billede 9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Depositphotos_22923066_m.jpg"/>
          <p:cNvPicPr>
            <a:picLocks noChangeAspect="1"/>
          </p:cNvPicPr>
          <p:nvPr/>
        </p:nvPicPr>
        <p:blipFill>
          <a:blip r:embed="rId3"/>
          <a:srcRect t="23851" r="52306" b="20589"/>
          <a:stretch>
            <a:fillRect/>
          </a:stretch>
        </p:blipFill>
        <p:spPr bwMode="auto">
          <a:xfrm>
            <a:off x="3682851" y="2779935"/>
            <a:ext cx="24733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da-DK" sz="3000">
                <a:latin typeface="Arial Black" pitchFamily="34" charset="0"/>
              </a:rPr>
              <a:t>Formulating Initial and </a:t>
            </a:r>
            <a:br>
              <a:rPr lang="da-DK" sz="3000">
                <a:latin typeface="Arial Black" pitchFamily="34" charset="0"/>
              </a:rPr>
            </a:br>
            <a:r>
              <a:rPr lang="da-DK" sz="3000">
                <a:latin typeface="Arial Black" pitchFamily="34" charset="0"/>
              </a:rPr>
              <a:t>Terminal Behaviours</a:t>
            </a:r>
          </a:p>
        </p:txBody>
      </p:sp>
      <p:sp>
        <p:nvSpPr>
          <p:cNvPr id="24579" name="Undertitel 2"/>
          <p:cNvSpPr>
            <a:spLocks noGrp="1"/>
          </p:cNvSpPr>
          <p:nvPr>
            <p:ph type="subTitle" idx="1"/>
          </p:nvPr>
        </p:nvSpPr>
        <p:spPr>
          <a:xfrm>
            <a:off x="1835894" y="2780382"/>
            <a:ext cx="2376066" cy="2736850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write</a:t>
            </a: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	</a:t>
            </a: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differentiate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contrast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measure</a:t>
            </a: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solve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list </a:t>
            </a:r>
          </a:p>
          <a:p>
            <a:pPr algn="l">
              <a:buFont typeface="Arial" charset="0"/>
              <a:buChar char="•"/>
            </a:pPr>
            <a:r>
              <a:rPr lang="da-DK" sz="2400" dirty="0">
                <a:solidFill>
                  <a:schemeClr val="tx1"/>
                </a:solidFill>
                <a:latin typeface="Arial Narrow" pitchFamily="34" charset="0"/>
              </a:rPr>
              <a:t> To </a:t>
            </a:r>
            <a:r>
              <a:rPr lang="da-DK" sz="2400" dirty="0" err="1">
                <a:solidFill>
                  <a:schemeClr val="tx1"/>
                </a:solidFill>
                <a:latin typeface="Arial Narrow" pitchFamily="34" charset="0"/>
              </a:rPr>
              <a:t>define</a:t>
            </a:r>
            <a:endParaRPr lang="da-DK" sz="2400" dirty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buClr>
                <a:schemeClr val="tx1"/>
              </a:buClr>
              <a:buSzPct val="80000"/>
            </a:pPr>
            <a:endParaRPr lang="en-US" sz="2200" dirty="0">
              <a:solidFill>
                <a:schemeClr val="tx1"/>
              </a:solidFill>
            </a:endParaRPr>
          </a:p>
          <a:p>
            <a:endParaRPr lang="da-DK" sz="2400" dirty="0">
              <a:solidFill>
                <a:schemeClr val="tx1"/>
              </a:solidFill>
            </a:endParaRPr>
          </a:p>
          <a:p>
            <a:endParaRPr lang="da-DK" sz="1600" dirty="0">
              <a:solidFill>
                <a:schemeClr val="tx1"/>
              </a:solidFill>
            </a:endParaRPr>
          </a:p>
          <a:p>
            <a:endParaRPr lang="da-DK" sz="2400" dirty="0">
              <a:solidFill>
                <a:schemeClr val="tx1"/>
              </a:solidFill>
            </a:endParaRPr>
          </a:p>
          <a:p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582" name="Undertitel 2"/>
          <p:cNvSpPr txBox="1">
            <a:spLocks/>
          </p:cNvSpPr>
          <p:nvPr/>
        </p:nvSpPr>
        <p:spPr bwMode="auto">
          <a:xfrm>
            <a:off x="1411288" y="1628850"/>
            <a:ext cx="66262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400" dirty="0">
                <a:latin typeface="Arial Narrow" pitchFamily="34" charset="0"/>
              </a:rPr>
              <a:t>When formulating Initial </a:t>
            </a:r>
            <a:r>
              <a:rPr lang="en-US" sz="2400" dirty="0" err="1">
                <a:latin typeface="Arial Narrow" pitchFamily="34" charset="0"/>
              </a:rPr>
              <a:t>Behaviour</a:t>
            </a:r>
            <a:r>
              <a:rPr lang="en-US" sz="2400" dirty="0">
                <a:latin typeface="Arial Narrow" pitchFamily="34" charset="0"/>
              </a:rPr>
              <a:t> and Terminal </a:t>
            </a:r>
            <a:r>
              <a:rPr lang="en-US" sz="2400" dirty="0" err="1">
                <a:latin typeface="Arial Narrow" pitchFamily="34" charset="0"/>
              </a:rPr>
              <a:t>Behaviour</a:t>
            </a:r>
            <a:r>
              <a:rPr lang="en-US" sz="2400" dirty="0">
                <a:latin typeface="Arial Narrow" pitchFamily="34" charset="0"/>
              </a:rPr>
              <a:t> statements, try and </a:t>
            </a:r>
            <a:r>
              <a:rPr lang="en-US" sz="2400" b="1" i="1" dirty="0">
                <a:latin typeface="Arial Narrow" pitchFamily="34" charset="0"/>
              </a:rPr>
              <a:t>use</a:t>
            </a: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dirty="0">
                <a:latin typeface="Arial Narrow" pitchFamily="34" charset="0"/>
              </a:rPr>
              <a:t>precise terms like: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a-DK" sz="2200" dirty="0">
              <a:latin typeface="Calibri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80000"/>
              <a:buFont typeface="Arial" charset="0"/>
              <a:buNone/>
            </a:pPr>
            <a:endParaRPr lang="en-US" sz="2200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2400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1600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2400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3200" dirty="0">
              <a:latin typeface="Calibri" pitchFamily="34" charset="0"/>
            </a:endParaRPr>
          </a:p>
        </p:txBody>
      </p:sp>
      <p:sp>
        <p:nvSpPr>
          <p:cNvPr id="24583" name="Undertitel 2"/>
          <p:cNvSpPr txBox="1">
            <a:spLocks/>
          </p:cNvSpPr>
          <p:nvPr/>
        </p:nvSpPr>
        <p:spPr bwMode="auto">
          <a:xfrm>
            <a:off x="6804248" y="2780928"/>
            <a:ext cx="201771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400" dirty="0">
                <a:latin typeface="Arial Narrow" pitchFamily="34" charset="0"/>
              </a:rPr>
              <a:t> To </a:t>
            </a:r>
            <a:r>
              <a:rPr lang="da-DK" sz="2400" dirty="0" err="1">
                <a:latin typeface="Arial Narrow" pitchFamily="34" charset="0"/>
              </a:rPr>
              <a:t>state</a:t>
            </a:r>
            <a:r>
              <a:rPr lang="da-DK" sz="2400" dirty="0">
                <a:latin typeface="Arial Narrow" pitchFamily="34" charset="0"/>
              </a:rPr>
              <a:t>	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400" dirty="0">
                <a:latin typeface="Arial Narrow" pitchFamily="34" charset="0"/>
              </a:rPr>
              <a:t> To </a:t>
            </a:r>
            <a:r>
              <a:rPr lang="da-DK" sz="2400" dirty="0" err="1">
                <a:latin typeface="Arial Narrow" pitchFamily="34" charset="0"/>
              </a:rPr>
              <a:t>construct</a:t>
            </a:r>
            <a:endParaRPr lang="da-DK" sz="2400" dirty="0">
              <a:latin typeface="Arial Narrow" pitchFamily="3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400" dirty="0">
                <a:latin typeface="Arial Narrow" pitchFamily="34" charset="0"/>
              </a:rPr>
              <a:t> To </a:t>
            </a:r>
            <a:r>
              <a:rPr lang="da-DK" sz="2400" dirty="0" err="1">
                <a:latin typeface="Arial Narrow" pitchFamily="34" charset="0"/>
              </a:rPr>
              <a:t>identify</a:t>
            </a:r>
            <a:endParaRPr lang="da-DK" sz="2400" dirty="0">
              <a:latin typeface="Arial Narrow" pitchFamily="3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400" dirty="0">
                <a:latin typeface="Arial Narrow" pitchFamily="34" charset="0"/>
              </a:rPr>
              <a:t> To </a:t>
            </a:r>
            <a:r>
              <a:rPr lang="da-DK" sz="2400" dirty="0" err="1">
                <a:latin typeface="Arial Narrow" pitchFamily="34" charset="0"/>
              </a:rPr>
              <a:t>recite</a:t>
            </a:r>
            <a:endParaRPr lang="da-DK" sz="2400" dirty="0">
              <a:latin typeface="Arial Narrow" pitchFamily="3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400" dirty="0">
                <a:latin typeface="Arial Narrow" pitchFamily="34" charset="0"/>
              </a:rPr>
              <a:t> To </a:t>
            </a:r>
            <a:r>
              <a:rPr lang="da-DK" sz="2400" dirty="0" err="1">
                <a:latin typeface="Arial Narrow" pitchFamily="34" charset="0"/>
              </a:rPr>
              <a:t>select</a:t>
            </a:r>
            <a:endParaRPr lang="da-DK" sz="2400" dirty="0">
              <a:latin typeface="Arial Narrow" pitchFamily="3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400" dirty="0">
                <a:latin typeface="Arial Narrow" pitchFamily="34" charset="0"/>
              </a:rPr>
              <a:t> To underline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400" dirty="0">
                <a:latin typeface="Arial Narrow" pitchFamily="34" charset="0"/>
              </a:rPr>
              <a:t> To </a:t>
            </a:r>
            <a:r>
              <a:rPr lang="da-DK" sz="2400" dirty="0" err="1">
                <a:latin typeface="Arial Narrow" pitchFamily="34" charset="0"/>
              </a:rPr>
              <a:t>compare</a:t>
            </a:r>
            <a:endParaRPr lang="da-DK" sz="2400" dirty="0">
              <a:latin typeface="Arial Narrow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80000"/>
              <a:buFont typeface="Arial" charset="0"/>
              <a:buNone/>
            </a:pPr>
            <a:endParaRPr lang="en-US" sz="2200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2400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1600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2400" dirty="0"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a-DK" sz="3200" dirty="0">
              <a:latin typeface="Calibri" pitchFamily="34" charset="0"/>
            </a:endParaRPr>
          </a:p>
        </p:txBody>
      </p:sp>
      <p:pic>
        <p:nvPicPr>
          <p:cNvPr id="24584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pic>
        <p:nvPicPr>
          <p:cNvPr id="26627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71329C-A79F-4DE7-8F02-26BE75E628E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FE658B6-697B-488D-918C-4119806727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1BE0C6-0A09-4005-95D3-AE1557D2CE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293</Words>
  <Application>Microsoft Office PowerPoint</Application>
  <PresentationFormat>Skærmshow (4:3)</PresentationFormat>
  <Paragraphs>79</Paragraphs>
  <Slides>7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Arial Narrow</vt:lpstr>
      <vt:lpstr>Calibri</vt:lpstr>
      <vt:lpstr>Kontortema</vt:lpstr>
      <vt:lpstr>Target Groups </vt:lpstr>
      <vt:lpstr>Target Group</vt:lpstr>
      <vt:lpstr>Initial and  Terminal Behaviours</vt:lpstr>
      <vt:lpstr>Initial and  Terminal Behaviours</vt:lpstr>
      <vt:lpstr>Formulating Initial and  Terminal Behaviours</vt:lpstr>
      <vt:lpstr>Formulating Initial and  Terminal Behaviours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23</cp:revision>
  <dcterms:created xsi:type="dcterms:W3CDTF">2013-06-20T07:36:43Z</dcterms:created>
  <dcterms:modified xsi:type="dcterms:W3CDTF">2021-03-30T13:43:36Z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2886</vt:lpwstr>
  </property>
  <property fmtid="{D5CDD505-2E9C-101B-9397-08002B2CF9AE}" pid="5" name="DocumentName">
    <vt:lpwstr>http://modus/Operations/14-0420Docs/14-2829/PPT 6 Target Group.pptx</vt:lpwstr>
  </property>
</Properties>
</file>