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8"/>
  </p:notesMasterIdLst>
  <p:handoutMasterIdLst>
    <p:handoutMasterId r:id="rId9"/>
  </p:handoutMasterIdLst>
  <p:sldIdLst>
    <p:sldId id="262" r:id="rId5"/>
    <p:sldId id="271" r:id="rId6"/>
    <p:sldId id="273" r:id="rId7"/>
  </p:sldIdLst>
  <p:sldSz cx="9144000" cy="6858000" type="screen4x3"/>
  <p:notesSz cx="6810375" cy="9942513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C137D9-523B-4276-9449-1609E8B00F15}" v="3" dt="2021-03-31T13:36:18.7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ob Rosdahl" userId="cd4d19a4-cf21-420f-9cb4-b41b915e878f" providerId="ADAL" clId="{76C137D9-523B-4276-9449-1609E8B00F15}"/>
    <pc:docChg chg="modSld">
      <pc:chgData name="Jacob Rosdahl" userId="cd4d19a4-cf21-420f-9cb4-b41b915e878f" providerId="ADAL" clId="{76C137D9-523B-4276-9449-1609E8B00F15}" dt="2021-03-31T13:36:18.788" v="2" actId="14826"/>
      <pc:docMkLst>
        <pc:docMk/>
      </pc:docMkLst>
      <pc:sldChg chg="modSp">
        <pc:chgData name="Jacob Rosdahl" userId="cd4d19a4-cf21-420f-9cb4-b41b915e878f" providerId="ADAL" clId="{76C137D9-523B-4276-9449-1609E8B00F15}" dt="2021-03-31T13:35:57.175" v="0" actId="14826"/>
        <pc:sldMkLst>
          <pc:docMk/>
          <pc:sldMk cId="0" sldId="262"/>
        </pc:sldMkLst>
        <pc:picChg chg="mod">
          <ac:chgData name="Jacob Rosdahl" userId="cd4d19a4-cf21-420f-9cb4-b41b915e878f" providerId="ADAL" clId="{76C137D9-523B-4276-9449-1609E8B00F15}" dt="2021-03-31T13:35:57.175" v="0" actId="14826"/>
          <ac:picMkLst>
            <pc:docMk/>
            <pc:sldMk cId="0" sldId="262"/>
            <ac:picMk id="5" creationId="{00000000-0000-0000-0000-000000000000}"/>
          </ac:picMkLst>
        </pc:picChg>
      </pc:sldChg>
      <pc:sldChg chg="modSp">
        <pc:chgData name="Jacob Rosdahl" userId="cd4d19a4-cf21-420f-9cb4-b41b915e878f" providerId="ADAL" clId="{76C137D9-523B-4276-9449-1609E8B00F15}" dt="2021-03-31T13:36:04.140" v="1" actId="14826"/>
        <pc:sldMkLst>
          <pc:docMk/>
          <pc:sldMk cId="2264741397" sldId="271"/>
        </pc:sldMkLst>
        <pc:picChg chg="mod">
          <ac:chgData name="Jacob Rosdahl" userId="cd4d19a4-cf21-420f-9cb4-b41b915e878f" providerId="ADAL" clId="{76C137D9-523B-4276-9449-1609E8B00F15}" dt="2021-03-31T13:36:04.140" v="1" actId="14826"/>
          <ac:picMkLst>
            <pc:docMk/>
            <pc:sldMk cId="2264741397" sldId="271"/>
            <ac:picMk id="11" creationId="{00000000-0000-0000-0000-000000000000}"/>
          </ac:picMkLst>
        </pc:picChg>
      </pc:sldChg>
      <pc:sldChg chg="modSp">
        <pc:chgData name="Jacob Rosdahl" userId="cd4d19a4-cf21-420f-9cb4-b41b915e878f" providerId="ADAL" clId="{76C137D9-523B-4276-9449-1609E8B00F15}" dt="2021-03-31T13:36:18.788" v="2" actId="14826"/>
        <pc:sldMkLst>
          <pc:docMk/>
          <pc:sldMk cId="3841979594" sldId="273"/>
        </pc:sldMkLst>
        <pc:picChg chg="mod">
          <ac:chgData name="Jacob Rosdahl" userId="cd4d19a4-cf21-420f-9cb4-b41b915e878f" providerId="ADAL" clId="{76C137D9-523B-4276-9449-1609E8B00F15}" dt="2021-03-31T13:36:18.788" v="2" actId="14826"/>
          <ac:picMkLst>
            <pc:docMk/>
            <pc:sldMk cId="3841979594" sldId="273"/>
            <ac:picMk id="24584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162" cy="497126"/>
          </a:xfrm>
          <a:prstGeom prst="rect">
            <a:avLst/>
          </a:prstGeom>
        </p:spPr>
        <p:txBody>
          <a:bodyPr vert="horz" lIns="92265" tIns="46133" rIns="92265" bIns="46133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57637" y="0"/>
            <a:ext cx="2951162" cy="497126"/>
          </a:xfrm>
          <a:prstGeom prst="rect">
            <a:avLst/>
          </a:prstGeom>
        </p:spPr>
        <p:txBody>
          <a:bodyPr vert="horz" lIns="92265" tIns="46133" rIns="92265" bIns="46133" rtlCol="0"/>
          <a:lstStyle>
            <a:lvl1pPr algn="r">
              <a:defRPr sz="1200"/>
            </a:lvl1pPr>
          </a:lstStyle>
          <a:p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1" y="9443662"/>
            <a:ext cx="2951162" cy="497126"/>
          </a:xfrm>
          <a:prstGeom prst="rect">
            <a:avLst/>
          </a:prstGeom>
        </p:spPr>
        <p:txBody>
          <a:bodyPr vert="horz" lIns="92265" tIns="46133" rIns="92265" bIns="46133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57637" y="9443662"/>
            <a:ext cx="2951162" cy="497126"/>
          </a:xfrm>
          <a:prstGeom prst="rect">
            <a:avLst/>
          </a:prstGeom>
        </p:spPr>
        <p:txBody>
          <a:bodyPr vert="horz" lIns="92265" tIns="46133" rIns="92265" bIns="46133" rtlCol="0" anchor="b"/>
          <a:lstStyle>
            <a:lvl1pPr algn="r">
              <a:defRPr sz="1200"/>
            </a:lvl1pPr>
          </a:lstStyle>
          <a:p>
            <a:fld id="{BEFAC0F9-31D8-43A5-BEC7-76CB93486118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8238115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162" cy="497126"/>
          </a:xfrm>
          <a:prstGeom prst="rect">
            <a:avLst/>
          </a:prstGeom>
        </p:spPr>
        <p:txBody>
          <a:bodyPr vert="horz" lIns="92265" tIns="46133" rIns="92265" bIns="46133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57637" y="0"/>
            <a:ext cx="2951162" cy="497126"/>
          </a:xfrm>
          <a:prstGeom prst="rect">
            <a:avLst/>
          </a:prstGeom>
        </p:spPr>
        <p:txBody>
          <a:bodyPr vert="horz" lIns="92265" tIns="46133" rIns="92265" bIns="46133" rtlCol="0"/>
          <a:lstStyle>
            <a:lvl1pPr algn="r">
              <a:defRPr sz="1200"/>
            </a:lvl1pPr>
          </a:lstStyle>
          <a:p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65" tIns="46133" rIns="92265" bIns="46133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1038" y="4722695"/>
            <a:ext cx="5448300" cy="4474131"/>
          </a:xfrm>
          <a:prstGeom prst="rect">
            <a:avLst/>
          </a:prstGeom>
        </p:spPr>
        <p:txBody>
          <a:bodyPr vert="horz" lIns="92265" tIns="46133" rIns="92265" bIns="46133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1" y="9443662"/>
            <a:ext cx="2951162" cy="497126"/>
          </a:xfrm>
          <a:prstGeom prst="rect">
            <a:avLst/>
          </a:prstGeom>
        </p:spPr>
        <p:txBody>
          <a:bodyPr vert="horz" lIns="92265" tIns="46133" rIns="92265" bIns="46133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57637" y="9443662"/>
            <a:ext cx="2951162" cy="497126"/>
          </a:xfrm>
          <a:prstGeom prst="rect">
            <a:avLst/>
          </a:prstGeom>
        </p:spPr>
        <p:txBody>
          <a:bodyPr vert="horz" lIns="92265" tIns="46133" rIns="92265" bIns="46133" rtlCol="0" anchor="b"/>
          <a:lstStyle>
            <a:lvl1pPr algn="r">
              <a:defRPr sz="1200"/>
            </a:lvl1pPr>
          </a:lstStyle>
          <a:p>
            <a:fld id="{C4C6EA5C-A5F0-489F-B446-27C5D7DC2B6D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1085216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1</a:t>
            </a:fld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58372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2</a:t>
            </a:fld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76234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560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0E15E1-33F6-4024-AE9E-ED3F1B81E4E7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71992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18CA-1398-4329-B958-370E54ECA089}" type="datetime1">
              <a:rPr lang="da-DK" smtClean="0"/>
              <a:t>31-03-2021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5B48A-1D14-4C54-8697-C65F087F2528}" type="datetime1">
              <a:rPr lang="da-DK" smtClean="0"/>
              <a:t>31-03-2021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4F791-BBF5-4DB1-9500-11A802D66AEF}" type="datetime1">
              <a:rPr lang="da-DK" smtClean="0"/>
              <a:t>31-03-2021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5F4D-A093-4786-86C4-3274ABAF57BC}" type="datetime1">
              <a:rPr lang="da-DK" smtClean="0"/>
              <a:t>31-03-2021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E7D58-DC89-4A2E-96D2-DD0F38142325}" type="datetime1">
              <a:rPr lang="da-DK" smtClean="0"/>
              <a:t>31-03-2021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C56C-307E-4721-A3C0-E973F0124E1B}" type="datetime1">
              <a:rPr lang="da-DK" smtClean="0"/>
              <a:t>31-03-2021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9C30B-CC7D-40AD-90E1-05B000F8B437}" type="datetime1">
              <a:rPr lang="da-DK" smtClean="0"/>
              <a:t>31-03-2021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594BB-8A87-4230-9691-516F893A7BFE}" type="datetime1">
              <a:rPr lang="da-DK" smtClean="0"/>
              <a:t>31-03-2021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56679-9E7B-4ED6-A499-AAE93986C2BF}" type="datetime1">
              <a:rPr lang="da-DK" smtClean="0"/>
              <a:t>31-03-2021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71279-35A0-4A3D-B7E2-37C73D3C2B21}" type="datetime1">
              <a:rPr lang="da-DK" smtClean="0"/>
              <a:t>31-03-2021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32E6-BBFA-400E-8A36-A5CA56D7EB32}" type="datetime1">
              <a:rPr lang="da-DK" smtClean="0"/>
              <a:t>31-03-2021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65D0E-32A0-41FC-BDD4-523378B535D8}" type="datetime1">
              <a:rPr lang="da-DK" smtClean="0"/>
              <a:t>31-03-2021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088231"/>
          </a:xfrm>
        </p:spPr>
        <p:txBody>
          <a:bodyPr>
            <a:normAutofit/>
          </a:bodyPr>
          <a:lstStyle/>
          <a:p>
            <a:pPr rtl="1"/>
            <a:r>
              <a:rPr lang="ar-EG" b="1" dirty="0">
                <a:latin typeface="Arial Black" pitchFamily="34" charset="0"/>
              </a:rPr>
              <a:t>تدريب المدربين </a:t>
            </a:r>
            <a:br>
              <a:rPr lang="ar-EG" b="1" dirty="0">
                <a:latin typeface="Arial Black" pitchFamily="34" charset="0"/>
              </a:rPr>
            </a:br>
            <a:r>
              <a:rPr lang="ar-EG" b="1" dirty="0">
                <a:latin typeface="Arial Black" pitchFamily="34" charset="0"/>
              </a:rPr>
              <a:t>الوحدة الأولى</a:t>
            </a:r>
            <a:endParaRPr lang="da-DK" b="1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645024"/>
            <a:ext cx="6400800" cy="1993776"/>
          </a:xfrm>
        </p:spPr>
        <p:txBody>
          <a:bodyPr>
            <a:normAutofit/>
          </a:bodyPr>
          <a:lstStyle/>
          <a:p>
            <a:pPr rtl="1"/>
            <a:r>
              <a:rPr lang="ar-EG" sz="40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Calibri (body)"/>
                <a:ea typeface="Impact"/>
                <a:cs typeface="Calibri (body)"/>
              </a:rPr>
              <a:t>تحديد </a:t>
            </a:r>
          </a:p>
          <a:p>
            <a:pPr rtl="1"/>
            <a:r>
              <a:rPr lang="ar-EG" sz="40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Calibri (body)"/>
                <a:ea typeface="Times New Roman"/>
                <a:cs typeface="Times New Roman"/>
              </a:rPr>
              <a:t>احتياجات التدريب </a:t>
            </a:r>
            <a:endParaRPr lang="en-US" sz="40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+mj-lt"/>
              <a:ea typeface="Times New Roman"/>
              <a:cs typeface="Times New Roman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89526" y="332656"/>
            <a:ext cx="1279894" cy="875928"/>
          </a:xfrm>
          <a:prstGeom prst="rect">
            <a:avLst/>
          </a:prstGeom>
        </p:spPr>
      </p:pic>
      <p:pic>
        <p:nvPicPr>
          <p:cNvPr id="7" name="Billede 6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1</a:t>
            </a:fld>
            <a:endParaRPr lang="da-DK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308" y="300964"/>
            <a:ext cx="8229600" cy="1143000"/>
          </a:xfrm>
        </p:spPr>
        <p:txBody>
          <a:bodyPr>
            <a:normAutofit/>
          </a:bodyPr>
          <a:lstStyle/>
          <a:p>
            <a:pPr rtl="1"/>
            <a:r>
              <a:rPr lang="ar-EG" sz="32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(body)"/>
                <a:ea typeface="Impact"/>
                <a:cs typeface="Calibri (body)"/>
              </a:rPr>
              <a:t>تحديد احتياجا</a:t>
            </a:r>
            <a:r>
              <a:rPr lang="ar-EG" sz="32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Calibri (body)"/>
                <a:ea typeface="Times New Roman"/>
              </a:rPr>
              <a:t>ت التدريب </a:t>
            </a:r>
            <a:br>
              <a:rPr lang="en-US" sz="3200" b="1" kern="10" dirty="0">
                <a:solidFill>
                  <a:srgbClr val="000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ea typeface="Times New Roman"/>
                <a:cs typeface="Times New Roman"/>
              </a:rPr>
            </a:br>
            <a:endParaRPr lang="en-US" sz="3200" b="1" kern="10" dirty="0">
              <a:solidFill>
                <a:srgbClr val="000000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ea typeface="Times New Roman"/>
              <a:cs typeface="Times New Roman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89526" y="332656"/>
            <a:ext cx="1279894" cy="875928"/>
          </a:xfrm>
          <a:prstGeom prst="rect">
            <a:avLst/>
          </a:prstGeom>
        </p:spPr>
      </p:pic>
      <p:pic>
        <p:nvPicPr>
          <p:cNvPr id="9" name="Billede 8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" y="4941168"/>
            <a:ext cx="1624142" cy="1916832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7092280" y="1959223"/>
            <a:ext cx="17844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EG" sz="2400" b="1" dirty="0">
                <a:latin typeface="Calibri (body)"/>
                <a:cs typeface="Calibri (body)"/>
              </a:rPr>
              <a:t>الأهداف المحددة</a:t>
            </a:r>
            <a:endParaRPr lang="en-US" sz="2400" b="1" dirty="0">
              <a:latin typeface="Calibri (body)"/>
              <a:cs typeface="Calibri (body)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547664" y="1877923"/>
            <a:ext cx="53640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 eaLnBrk="0" hangingPunct="0">
              <a:spcBef>
                <a:spcPct val="50000"/>
              </a:spcBef>
            </a:pPr>
            <a:r>
              <a:rPr lang="ar-EG" sz="2400" b="1" dirty="0"/>
              <a:t>حدد الموضوعات أو المشكلات أو القضايا أو احتياجات التدريب لنقابتك ورتب أولوياتها.</a:t>
            </a:r>
            <a:endParaRPr lang="en-US" sz="2400" b="1" dirty="0"/>
          </a:p>
        </p:txBody>
      </p:sp>
      <p:sp>
        <p:nvSpPr>
          <p:cNvPr id="28" name="Rectangle 27"/>
          <p:cNvSpPr/>
          <p:nvPr/>
        </p:nvSpPr>
        <p:spPr>
          <a:xfrm>
            <a:off x="1656184" y="2852936"/>
            <a:ext cx="529208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rtl="1" eaLnBrk="0" hangingPunct="0">
              <a:spcBef>
                <a:spcPct val="50000"/>
              </a:spcBef>
              <a:buFont typeface="Arial"/>
              <a:buChar char="•"/>
            </a:pPr>
            <a:r>
              <a:rPr lang="ar-EG" sz="2400" b="1" dirty="0"/>
              <a:t>ناقش مع أعضاء مجموعتك جميع المسائل المحتملة والمشكلات والاحتياجات التي يمكن الإجابة عنها من خلال التدريب. </a:t>
            </a:r>
            <a:endParaRPr lang="en-US" sz="2400" b="1" dirty="0"/>
          </a:p>
          <a:p>
            <a:pPr marL="285750" indent="-285750" algn="just" rtl="1" eaLnBrk="0" hangingPunct="0">
              <a:spcBef>
                <a:spcPct val="50000"/>
              </a:spcBef>
              <a:buFont typeface="Arial"/>
              <a:buChar char="•"/>
            </a:pPr>
            <a:r>
              <a:rPr lang="ar-EG" sz="2400" b="1" dirty="0"/>
              <a:t>رتب احتياجات التدريب وفق أولوياتهم على اللوح القلاب (فليب تشارت). </a:t>
            </a:r>
          </a:p>
          <a:p>
            <a:pPr algn="just" rtl="1" eaLnBrk="0" hangingPunct="0">
              <a:spcBef>
                <a:spcPct val="50000"/>
              </a:spcBef>
            </a:pPr>
            <a:endParaRPr lang="en-US" sz="2400" b="1" dirty="0"/>
          </a:p>
          <a:p>
            <a:pPr marL="285750" indent="-285750" algn="just" eaLnBrk="0" hangingPunct="0">
              <a:spcBef>
                <a:spcPct val="50000"/>
              </a:spcBef>
              <a:buFont typeface="Arial"/>
              <a:buChar char="•"/>
            </a:pPr>
            <a:endParaRPr lang="en-US" sz="2400" b="1" dirty="0"/>
          </a:p>
        </p:txBody>
      </p:sp>
      <p:sp>
        <p:nvSpPr>
          <p:cNvPr id="29" name="Rectangle 28"/>
          <p:cNvSpPr/>
          <p:nvPr/>
        </p:nvSpPr>
        <p:spPr>
          <a:xfrm>
            <a:off x="7984511" y="2967335"/>
            <a:ext cx="8595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EG" sz="2400" b="1" dirty="0">
                <a:latin typeface="Calibri (body)"/>
                <a:cs typeface="Calibri (body)"/>
              </a:rPr>
              <a:t>المهام </a:t>
            </a:r>
            <a:endParaRPr lang="en-US" sz="2400" b="1" dirty="0"/>
          </a:p>
        </p:txBody>
      </p:sp>
      <p:sp>
        <p:nvSpPr>
          <p:cNvPr id="30" name="Rectangle 29"/>
          <p:cNvSpPr/>
          <p:nvPr/>
        </p:nvSpPr>
        <p:spPr>
          <a:xfrm>
            <a:off x="7884049" y="5199583"/>
            <a:ext cx="8435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EG" sz="2400" b="1" dirty="0">
                <a:latin typeface="Calibri (body)"/>
                <a:cs typeface="Calibri (body)"/>
              </a:rPr>
              <a:t>الوقت </a:t>
            </a:r>
            <a:endParaRPr lang="en-US" sz="2400" b="1" dirty="0"/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1835696" y="5301208"/>
            <a:ext cx="50405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rtl="1" eaLnBrk="0" hangingPunct="0">
              <a:lnSpc>
                <a:spcPct val="50000"/>
              </a:lnSpc>
              <a:spcBef>
                <a:spcPct val="50000"/>
              </a:spcBef>
            </a:pPr>
            <a:r>
              <a:rPr lang="ar-EG" sz="2400" b="1" dirty="0"/>
              <a:t>التجهيز – 60 دقيقة </a:t>
            </a:r>
            <a:endParaRPr lang="en-US" sz="2400" b="1" dirty="0"/>
          </a:p>
          <a:p>
            <a:pPr algn="r" rtl="1" eaLnBrk="0" hangingPunct="0">
              <a:lnSpc>
                <a:spcPct val="50000"/>
              </a:lnSpc>
              <a:spcBef>
                <a:spcPct val="50000"/>
              </a:spcBef>
            </a:pPr>
            <a:r>
              <a:rPr lang="ar-EG" sz="2400" b="1" dirty="0"/>
              <a:t>التقديم – 15 دقيقة لكل مجموعة </a:t>
            </a:r>
            <a:endParaRPr lang="en-US" sz="2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2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26474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84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Billede 11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835B0-5F52-459A-95A2-E74350B4DFB6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2909093"/>
            <a:ext cx="7772400" cy="1470025"/>
          </a:xfrm>
        </p:spPr>
        <p:txBody>
          <a:bodyPr/>
          <a:lstStyle/>
          <a:p>
            <a:r>
              <a:rPr lang="ar-EG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شكراً لكم</a:t>
            </a:r>
            <a:endParaRPr lang="en-US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1979594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6A2027A-7BBB-41CD-9F3C-3192CB0E044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7F1BB50-86FE-4E3F-8911-1C652B2A81B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84DC1BE-151F-4F2A-B304-D06E549B83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</TotalTime>
  <Words>82</Words>
  <Application>Microsoft Office PowerPoint</Application>
  <PresentationFormat>Skærmshow (4:3)</PresentationFormat>
  <Paragraphs>22</Paragraphs>
  <Slides>3</Slides>
  <Notes>3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3</vt:i4>
      </vt:variant>
    </vt:vector>
  </HeadingPairs>
  <TitlesOfParts>
    <vt:vector size="8" baseType="lpstr">
      <vt:lpstr>Arial</vt:lpstr>
      <vt:lpstr>Arial Black</vt:lpstr>
      <vt:lpstr>Calibri</vt:lpstr>
      <vt:lpstr>Calibri (body)</vt:lpstr>
      <vt:lpstr>Kontortema</vt:lpstr>
      <vt:lpstr>تدريب المدربين  الوحدة الأولى</vt:lpstr>
      <vt:lpstr>تحديد احتياجات التدريب  </vt:lpstr>
      <vt:lpstr>شكراً لكم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Jacob Rosdahl</cp:lastModifiedBy>
  <cp:revision>46</cp:revision>
  <cp:lastPrinted>2014-02-25T14:13:51Z</cp:lastPrinted>
  <dcterms:created xsi:type="dcterms:W3CDTF">2013-06-20T07:36:43Z</dcterms:created>
  <dcterms:modified xsi:type="dcterms:W3CDTF">2021-03-31T13:36:18Z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  <property fmtid="{D5CDD505-2E9C-101B-9397-08002B2CF9AE}" pid="3" name="Order">
    <vt:r8>11400</vt:r8>
  </property>
</Properties>
</file>