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5" r:id="rId6"/>
    <p:sldId id="269" r:id="rId7"/>
    <p:sldId id="270" r:id="rId8"/>
    <p:sldId id="272" r:id="rId9"/>
  </p:sldIdLst>
  <p:sldSz cx="9144000" cy="6858000" type="screen4x3"/>
  <p:notesSz cx="6810375" cy="99425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264C9F-4521-4CCF-876F-71E358C7253F}" v="6" dt="2021-03-31T13:29:55.3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40264C9F-4521-4CCF-876F-71E358C7253F}"/>
    <pc:docChg chg="modSld">
      <pc:chgData name="Jacob Rosdahl" userId="cd4d19a4-cf21-420f-9cb4-b41b915e878f" providerId="ADAL" clId="{40264C9F-4521-4CCF-876F-71E358C7253F}" dt="2021-03-31T13:29:55.361" v="5" actId="14826"/>
      <pc:docMkLst>
        <pc:docMk/>
      </pc:docMkLst>
      <pc:sldChg chg="modSp">
        <pc:chgData name="Jacob Rosdahl" userId="cd4d19a4-cf21-420f-9cb4-b41b915e878f" providerId="ADAL" clId="{40264C9F-4521-4CCF-876F-71E358C7253F}" dt="2021-03-31T13:29:14.105" v="0" actId="14826"/>
        <pc:sldMkLst>
          <pc:docMk/>
          <pc:sldMk cId="0" sldId="262"/>
        </pc:sldMkLst>
        <pc:picChg chg="mod">
          <ac:chgData name="Jacob Rosdahl" userId="cd4d19a4-cf21-420f-9cb4-b41b915e878f" providerId="ADAL" clId="{40264C9F-4521-4CCF-876F-71E358C7253F}" dt="2021-03-31T13:29:14.105" v="0" actId="14826"/>
          <ac:picMkLst>
            <pc:docMk/>
            <pc:sldMk cId="0" sldId="262"/>
            <ac:picMk id="5" creationId="{00000000-0000-0000-0000-000000000000}"/>
          </ac:picMkLst>
        </pc:picChg>
      </pc:sldChg>
      <pc:sldChg chg="modSp">
        <pc:chgData name="Jacob Rosdahl" userId="cd4d19a4-cf21-420f-9cb4-b41b915e878f" providerId="ADAL" clId="{40264C9F-4521-4CCF-876F-71E358C7253F}" dt="2021-03-31T13:29:25.425" v="1" actId="14826"/>
        <pc:sldMkLst>
          <pc:docMk/>
          <pc:sldMk cId="0" sldId="265"/>
        </pc:sldMkLst>
        <pc:picChg chg="mod">
          <ac:chgData name="Jacob Rosdahl" userId="cd4d19a4-cf21-420f-9cb4-b41b915e878f" providerId="ADAL" clId="{40264C9F-4521-4CCF-876F-71E358C7253F}" dt="2021-03-31T13:29:25.425" v="1" actId="14826"/>
          <ac:picMkLst>
            <pc:docMk/>
            <pc:sldMk cId="0" sldId="265"/>
            <ac:picMk id="15" creationId="{00000000-0000-0000-0000-000000000000}"/>
          </ac:picMkLst>
        </pc:picChg>
      </pc:sldChg>
      <pc:sldChg chg="modSp">
        <pc:chgData name="Jacob Rosdahl" userId="cd4d19a4-cf21-420f-9cb4-b41b915e878f" providerId="ADAL" clId="{40264C9F-4521-4CCF-876F-71E358C7253F}" dt="2021-03-31T13:29:31.557" v="2" actId="14826"/>
        <pc:sldMkLst>
          <pc:docMk/>
          <pc:sldMk cId="2421321867" sldId="269"/>
        </pc:sldMkLst>
        <pc:picChg chg="mod">
          <ac:chgData name="Jacob Rosdahl" userId="cd4d19a4-cf21-420f-9cb4-b41b915e878f" providerId="ADAL" clId="{40264C9F-4521-4CCF-876F-71E358C7253F}" dt="2021-03-31T13:29:31.557" v="2" actId="14826"/>
          <ac:picMkLst>
            <pc:docMk/>
            <pc:sldMk cId="2421321867" sldId="269"/>
            <ac:picMk id="15" creationId="{00000000-0000-0000-0000-000000000000}"/>
          </ac:picMkLst>
        </pc:picChg>
      </pc:sldChg>
      <pc:sldChg chg="modSp">
        <pc:chgData name="Jacob Rosdahl" userId="cd4d19a4-cf21-420f-9cb4-b41b915e878f" providerId="ADAL" clId="{40264C9F-4521-4CCF-876F-71E358C7253F}" dt="2021-03-31T13:29:40.463" v="3" actId="14826"/>
        <pc:sldMkLst>
          <pc:docMk/>
          <pc:sldMk cId="985200680" sldId="270"/>
        </pc:sldMkLst>
        <pc:picChg chg="mod">
          <ac:chgData name="Jacob Rosdahl" userId="cd4d19a4-cf21-420f-9cb4-b41b915e878f" providerId="ADAL" clId="{40264C9F-4521-4CCF-876F-71E358C7253F}" dt="2021-03-31T13:29:40.463" v="3" actId="14826"/>
          <ac:picMkLst>
            <pc:docMk/>
            <pc:sldMk cId="985200680" sldId="270"/>
            <ac:picMk id="15" creationId="{00000000-0000-0000-0000-000000000000}"/>
          </ac:picMkLst>
        </pc:picChg>
      </pc:sldChg>
      <pc:sldChg chg="modSp">
        <pc:chgData name="Jacob Rosdahl" userId="cd4d19a4-cf21-420f-9cb4-b41b915e878f" providerId="ADAL" clId="{40264C9F-4521-4CCF-876F-71E358C7253F}" dt="2021-03-31T13:29:55.361" v="5" actId="14826"/>
        <pc:sldMkLst>
          <pc:docMk/>
          <pc:sldMk cId="2218228955" sldId="272"/>
        </pc:sldMkLst>
        <pc:picChg chg="mod">
          <ac:chgData name="Jacob Rosdahl" userId="cd4d19a4-cf21-420f-9cb4-b41b915e878f" providerId="ADAL" clId="{40264C9F-4521-4CCF-876F-71E358C7253F}" dt="2021-03-31T13:29:55.361" v="5" actId="14826"/>
          <ac:picMkLst>
            <pc:docMk/>
            <pc:sldMk cId="2218228955" sldId="272"/>
            <ac:picMk id="24584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>
              <a:defRPr sz="1200"/>
            </a:lvl1pPr>
          </a:lstStyle>
          <a:p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>
              <a:defRPr sz="1200"/>
            </a:lvl1pPr>
          </a:lstStyle>
          <a:p>
            <a:fld id="{BEFAC0F9-31D8-43A5-BEC7-76CB93486118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23811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>
              <a:defRPr sz="1200"/>
            </a:lvl1pPr>
          </a:lstStyle>
          <a:p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3" tIns="46131" rIns="92263" bIns="46131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1038" y="4722695"/>
            <a:ext cx="5448300" cy="4474131"/>
          </a:xfrm>
          <a:prstGeom prst="rect">
            <a:avLst/>
          </a:prstGeom>
        </p:spPr>
        <p:txBody>
          <a:bodyPr vert="horz" lIns="92263" tIns="46131" rIns="92263" bIns="46131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>
              <a:defRPr sz="1200"/>
            </a:lvl1pPr>
          </a:lstStyle>
          <a:p>
            <a:fld id="{C4C6EA5C-A5F0-489F-B446-27C5D7DC2B6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085216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1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12138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2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22309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3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4184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4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91840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0E15E1-33F6-4024-AE9E-ED3F1B81E4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38917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088231"/>
          </a:xfrm>
        </p:spPr>
        <p:txBody>
          <a:bodyPr>
            <a:normAutofit/>
          </a:bodyPr>
          <a:lstStyle/>
          <a:p>
            <a:pPr rtl="1"/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تدريب المدربين </a:t>
            </a:r>
            <a:b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الوحدة الأولى </a:t>
            </a:r>
            <a:endParaRPr lang="da-DK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993776"/>
          </a:xfrm>
        </p:spPr>
        <p:txBody>
          <a:bodyPr>
            <a:normAutofit/>
          </a:bodyPr>
          <a:lstStyle/>
          <a:p>
            <a:pPr rtl="1"/>
            <a:r>
              <a:rPr lang="ar-EG" sz="40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ea typeface="Times New Roman"/>
              </a:rPr>
              <a:t>صياغة الغايات والأهداف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+mj-lt"/>
              <a:ea typeface="Times New Roman"/>
              <a:cs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1</a:t>
            </a:fld>
            <a:endParaRPr lang="da-DK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positphotos_14777189_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5274" r="77029" b="52456"/>
          <a:stretch/>
        </p:blipFill>
        <p:spPr>
          <a:xfrm>
            <a:off x="4355976" y="1628800"/>
            <a:ext cx="4342594" cy="477074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pPr rtl="1"/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ea typeface="Times New Roman"/>
              </a:rPr>
              <a:t>صياغة الغايات والأهداف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ea typeface="Times New Roman"/>
                <a:cs typeface="Times New Roman"/>
              </a:rPr>
            </a:br>
            <a:endParaRPr lang="en-US" sz="32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12" name="Billede 11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87624" y="263691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>
              <a:spcBef>
                <a:spcPct val="20000"/>
              </a:spcBef>
              <a:buClr>
                <a:schemeClr val="tx1"/>
              </a:buClr>
              <a:buSzPct val="75000"/>
              <a:buFont typeface="Wingdings" charset="0"/>
              <a:buNone/>
              <a:tabLst>
                <a:tab pos="461963" algn="l"/>
              </a:tabLst>
            </a:pPr>
            <a:r>
              <a:rPr lang="ar-EG" sz="2800" b="1" dirty="0">
                <a:solidFill>
                  <a:srgbClr val="000000"/>
                </a:solidFill>
                <a:latin typeface="Calibri (body)"/>
                <a:cs typeface="Calibri (body)"/>
              </a:rPr>
              <a:t>تمثل الغاية أهدافك على المدى </a:t>
            </a:r>
            <a:r>
              <a:rPr lang="ar-EG" sz="2800" b="1" dirty="0" err="1">
                <a:solidFill>
                  <a:srgbClr val="000000"/>
                </a:solidFill>
                <a:latin typeface="Calibri (body)"/>
                <a:cs typeface="Calibri (body)"/>
              </a:rPr>
              <a:t>البعيد.</a:t>
            </a:r>
            <a:r>
              <a:rPr lang="ar-EG" sz="2800" b="1" dirty="0">
                <a:solidFill>
                  <a:srgbClr val="000000"/>
                </a:solidFill>
                <a:latin typeface="Calibri (body)"/>
                <a:cs typeface="Calibri (body)"/>
              </a:rPr>
              <a:t>  </a:t>
            </a:r>
            <a:endParaRPr lang="en-US" sz="2800" b="1" dirty="0">
              <a:solidFill>
                <a:srgbClr val="000000"/>
              </a:solidFill>
              <a:latin typeface="Calibri (body)"/>
              <a:cs typeface="Calibri (body)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2</a:t>
            </a:fld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 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" t="74570" r="73742"/>
          <a:stretch/>
        </p:blipFill>
        <p:spPr>
          <a:xfrm>
            <a:off x="4644008" y="3068960"/>
            <a:ext cx="2040988" cy="21602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pPr rtl="1"/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ea typeface="Times New Roman"/>
              </a:rPr>
              <a:t>صياغة الغايات والأهداف</a:t>
            </a:r>
            <a:endParaRPr lang="en-US" sz="32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12" name="Billede 11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7504" y="2060848"/>
            <a:ext cx="8350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ct val="20000"/>
              </a:spcBef>
              <a:buClr>
                <a:srgbClr val="FFFF00"/>
              </a:buClr>
              <a:buSzPct val="80000"/>
              <a:buFont typeface="Wingdings" charset="0"/>
              <a:buNone/>
            </a:pPr>
            <a:r>
              <a:rPr lang="ar-EG" sz="2800" b="1" dirty="0">
                <a:solidFill>
                  <a:srgbClr val="000000"/>
                </a:solidFill>
                <a:latin typeface="Calibri (body)"/>
                <a:cs typeface="Calibri (body)"/>
              </a:rPr>
              <a:t>تسهل الغايات الواضحة والأهداف المحددة اختيارك للمواد والأساليب </a:t>
            </a:r>
            <a:endParaRPr lang="en-US" sz="2800" b="1" dirty="0">
              <a:solidFill>
                <a:srgbClr val="000000"/>
              </a:solidFill>
              <a:latin typeface="Calibri (body)"/>
              <a:cs typeface="Calibri (body)"/>
            </a:endParaRPr>
          </a:p>
        </p:txBody>
      </p:sp>
      <p:pic>
        <p:nvPicPr>
          <p:cNvPr id="3" name="Picture 2" descr="Depositphotos_12630414_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9" t="26775" r="50203" b="50453"/>
          <a:stretch/>
        </p:blipFill>
        <p:spPr>
          <a:xfrm>
            <a:off x="2483768" y="3933056"/>
            <a:ext cx="1967493" cy="1945804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3</a:t>
            </a:fld>
            <a:endParaRPr lang="da-DK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2132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positphotos_14777189_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7" t="3003" r="52753" b="78480"/>
          <a:stretch/>
        </p:blipFill>
        <p:spPr>
          <a:xfrm>
            <a:off x="4932040" y="2348880"/>
            <a:ext cx="3821193" cy="387293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pPr rtl="1"/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ea typeface="Times New Roman"/>
              </a:rPr>
              <a:t>صياغة الغايات والأهداف</a:t>
            </a:r>
            <a:endParaRPr lang="en-US" sz="32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12" name="Billede 11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15616" y="1628800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tabLst>
                <a:tab pos="461963" algn="l"/>
              </a:tabLst>
            </a:pPr>
            <a:r>
              <a:rPr lang="ar-EG" sz="2800" b="1" dirty="0">
                <a:solidFill>
                  <a:srgbClr val="000000"/>
                </a:solidFill>
                <a:latin typeface="Calibri (body)"/>
                <a:cs typeface="Calibri (body)"/>
              </a:rPr>
              <a:t>ينبغي أن يذكر هدف حلقتك الدراسية بطريقة تجعلك قادر على أن تقيس ما إذا تحقق في النهاية أم </a:t>
            </a:r>
            <a:r>
              <a:rPr lang="ar-EG" sz="2800" b="1" dirty="0" err="1">
                <a:solidFill>
                  <a:srgbClr val="000000"/>
                </a:solidFill>
                <a:latin typeface="Calibri (body)"/>
                <a:cs typeface="Calibri (body)"/>
              </a:rPr>
              <a:t>لا.</a:t>
            </a:r>
            <a:r>
              <a:rPr lang="ar-EG" sz="2800" b="1" dirty="0">
                <a:solidFill>
                  <a:srgbClr val="000000"/>
                </a:solidFill>
                <a:latin typeface="Calibri (body)"/>
                <a:cs typeface="Calibri (body)"/>
              </a:rPr>
              <a:t> </a:t>
            </a:r>
            <a:endParaRPr lang="en-US" sz="2800" b="1" dirty="0">
              <a:solidFill>
                <a:srgbClr val="000000"/>
              </a:solidFill>
              <a:latin typeface="Calibri (body)"/>
              <a:cs typeface="Calibri (body)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15617" y="3133417"/>
            <a:ext cx="47525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tabLst>
                <a:tab pos="461963" algn="l"/>
              </a:tabLst>
            </a:pPr>
            <a:r>
              <a:rPr lang="ar-EG" sz="2800" b="1" dirty="0">
                <a:solidFill>
                  <a:srgbClr val="000000"/>
                </a:solidFill>
                <a:latin typeface="Calibri (body)"/>
                <a:cs typeface="Calibri (body)"/>
              </a:rPr>
              <a:t>وستوضح نتائج تدريباتك عامة ما إذا حققت الحلقة الدراسية غايتك </a:t>
            </a:r>
            <a:r>
              <a:rPr lang="ar-EG" sz="2800" b="1" dirty="0" err="1">
                <a:solidFill>
                  <a:srgbClr val="000000"/>
                </a:solidFill>
                <a:latin typeface="Calibri (body)"/>
                <a:cs typeface="Calibri (body)"/>
              </a:rPr>
              <a:t>المرجوة.</a:t>
            </a:r>
            <a:r>
              <a:rPr lang="ar-EG" sz="2800" b="1" dirty="0">
                <a:solidFill>
                  <a:srgbClr val="000000"/>
                </a:solidFill>
                <a:latin typeface="Calibri (body)"/>
                <a:cs typeface="Calibri (body)"/>
              </a:rPr>
              <a:t>   </a:t>
            </a:r>
            <a:endParaRPr lang="en-US" sz="2800" b="1" dirty="0">
              <a:solidFill>
                <a:srgbClr val="000000"/>
              </a:solidFill>
              <a:latin typeface="Calibri (body)"/>
              <a:cs typeface="Calibri (body)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4</a:t>
            </a:fld>
            <a:endParaRPr lang="da-DK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5200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909093"/>
            <a:ext cx="7772400" cy="1470025"/>
          </a:xfrm>
        </p:spPr>
        <p:txBody>
          <a:bodyPr/>
          <a:lstStyle/>
          <a:p>
            <a:r>
              <a:rPr lang="ar-EG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شكراً لكم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8228955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334DF8-565D-432F-BD9D-E8D9F6E19E2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322EBA6-9F9C-4895-A494-5D46C157CF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5F9C29-C1B6-44F8-867D-6CDA37AB93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87</Words>
  <Application>Microsoft Office PowerPoint</Application>
  <PresentationFormat>Skærmshow (4:3)</PresentationFormat>
  <Paragraphs>25</Paragraphs>
  <Slides>5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Calibri</vt:lpstr>
      <vt:lpstr>Calibri (body)</vt:lpstr>
      <vt:lpstr>Wingdings</vt:lpstr>
      <vt:lpstr>Kontortema</vt:lpstr>
      <vt:lpstr>تدريب المدربين  الوحدة الأولى </vt:lpstr>
      <vt:lpstr>صياغة الغايات والأهداف </vt:lpstr>
      <vt:lpstr>صياغة الغايات والأهداف</vt:lpstr>
      <vt:lpstr>صياغة الغايات والأهداف</vt:lpstr>
      <vt:lpstr>شكراً لكم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49</cp:revision>
  <cp:lastPrinted>2014-02-25T13:39:15Z</cp:lastPrinted>
  <dcterms:created xsi:type="dcterms:W3CDTF">2013-06-20T07:36:43Z</dcterms:created>
  <dcterms:modified xsi:type="dcterms:W3CDTF">2021-03-31T13:29:55Z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Order">
    <vt:r8>12500</vt:r8>
  </property>
</Properties>
</file>