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8"/>
  </p:notesMasterIdLst>
  <p:handoutMasterIdLst>
    <p:handoutMasterId r:id="rId19"/>
  </p:handoutMasterIdLst>
  <p:sldIdLst>
    <p:sldId id="262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4" r:id="rId17"/>
  </p:sldIdLst>
  <p:sldSz cx="9144000" cy="6858000" type="screen4x3"/>
  <p:notesSz cx="6810375" cy="9942513"/>
  <p:defaultTextStyle>
    <a:defPPr>
      <a:defRPr lang="da-DK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24D3E7-20E1-4C01-8171-BB5743C6071D}" v="13" dt="2021-03-31T13:34:18.5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5F24D3E7-20E1-4C01-8171-BB5743C6071D}"/>
    <pc:docChg chg="modSld">
      <pc:chgData name="Jacob Rosdahl" userId="cd4d19a4-cf21-420f-9cb4-b41b915e878f" providerId="ADAL" clId="{5F24D3E7-20E1-4C01-8171-BB5743C6071D}" dt="2021-03-31T13:34:18.570" v="12" actId="14826"/>
      <pc:docMkLst>
        <pc:docMk/>
      </pc:docMkLst>
      <pc:sldChg chg="modSp">
        <pc:chgData name="Jacob Rosdahl" userId="cd4d19a4-cf21-420f-9cb4-b41b915e878f" providerId="ADAL" clId="{5F24D3E7-20E1-4C01-8171-BB5743C6071D}" dt="2021-03-31T13:32:41.628" v="0" actId="14826"/>
        <pc:sldMkLst>
          <pc:docMk/>
          <pc:sldMk cId="0" sldId="262"/>
        </pc:sldMkLst>
        <pc:picChg chg="mod">
          <ac:chgData name="Jacob Rosdahl" userId="cd4d19a4-cf21-420f-9cb4-b41b915e878f" providerId="ADAL" clId="{5F24D3E7-20E1-4C01-8171-BB5743C6071D}" dt="2021-03-31T13:32:41.628" v="0" actId="14826"/>
          <ac:picMkLst>
            <pc:docMk/>
            <pc:sldMk cId="0" sldId="262"/>
            <ac:picMk id="2052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2:51.760" v="1" actId="14826"/>
        <pc:sldMkLst>
          <pc:docMk/>
          <pc:sldMk cId="0" sldId="272"/>
        </pc:sldMkLst>
        <pc:picChg chg="mod">
          <ac:chgData name="Jacob Rosdahl" userId="cd4d19a4-cf21-420f-9cb4-b41b915e878f" providerId="ADAL" clId="{5F24D3E7-20E1-4C01-8171-BB5743C6071D}" dt="2021-03-31T13:32:51.760" v="1" actId="14826"/>
          <ac:picMkLst>
            <pc:docMk/>
            <pc:sldMk cId="0" sldId="272"/>
            <ac:picMk id="3077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3:01.087" v="2" actId="14826"/>
        <pc:sldMkLst>
          <pc:docMk/>
          <pc:sldMk cId="0" sldId="273"/>
        </pc:sldMkLst>
        <pc:picChg chg="mod">
          <ac:chgData name="Jacob Rosdahl" userId="cd4d19a4-cf21-420f-9cb4-b41b915e878f" providerId="ADAL" clId="{5F24D3E7-20E1-4C01-8171-BB5743C6071D}" dt="2021-03-31T13:33:01.087" v="2" actId="14826"/>
          <ac:picMkLst>
            <pc:docMk/>
            <pc:sldMk cId="0" sldId="273"/>
            <ac:picMk id="4100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3:07.636" v="3" actId="14826"/>
        <pc:sldMkLst>
          <pc:docMk/>
          <pc:sldMk cId="0" sldId="274"/>
        </pc:sldMkLst>
        <pc:picChg chg="mod">
          <ac:chgData name="Jacob Rosdahl" userId="cd4d19a4-cf21-420f-9cb4-b41b915e878f" providerId="ADAL" clId="{5F24D3E7-20E1-4C01-8171-BB5743C6071D}" dt="2021-03-31T13:33:07.636" v="3" actId="14826"/>
          <ac:picMkLst>
            <pc:docMk/>
            <pc:sldMk cId="0" sldId="274"/>
            <ac:picMk id="5124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3:16.785" v="4" actId="14826"/>
        <pc:sldMkLst>
          <pc:docMk/>
          <pc:sldMk cId="0" sldId="275"/>
        </pc:sldMkLst>
        <pc:picChg chg="mod">
          <ac:chgData name="Jacob Rosdahl" userId="cd4d19a4-cf21-420f-9cb4-b41b915e878f" providerId="ADAL" clId="{5F24D3E7-20E1-4C01-8171-BB5743C6071D}" dt="2021-03-31T13:33:16.785" v="4" actId="14826"/>
          <ac:picMkLst>
            <pc:docMk/>
            <pc:sldMk cId="0" sldId="275"/>
            <ac:picMk id="6149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3:23.396" v="5" actId="14826"/>
        <pc:sldMkLst>
          <pc:docMk/>
          <pc:sldMk cId="0" sldId="276"/>
        </pc:sldMkLst>
        <pc:picChg chg="mod">
          <ac:chgData name="Jacob Rosdahl" userId="cd4d19a4-cf21-420f-9cb4-b41b915e878f" providerId="ADAL" clId="{5F24D3E7-20E1-4C01-8171-BB5743C6071D}" dt="2021-03-31T13:33:23.396" v="5" actId="14826"/>
          <ac:picMkLst>
            <pc:docMk/>
            <pc:sldMk cId="0" sldId="276"/>
            <ac:picMk id="7173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3:31.673" v="6" actId="14826"/>
        <pc:sldMkLst>
          <pc:docMk/>
          <pc:sldMk cId="0" sldId="277"/>
        </pc:sldMkLst>
        <pc:picChg chg="mod">
          <ac:chgData name="Jacob Rosdahl" userId="cd4d19a4-cf21-420f-9cb4-b41b915e878f" providerId="ADAL" clId="{5F24D3E7-20E1-4C01-8171-BB5743C6071D}" dt="2021-03-31T13:33:31.673" v="6" actId="14826"/>
          <ac:picMkLst>
            <pc:docMk/>
            <pc:sldMk cId="0" sldId="277"/>
            <ac:picMk id="8196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3:39.560" v="7" actId="14826"/>
        <pc:sldMkLst>
          <pc:docMk/>
          <pc:sldMk cId="0" sldId="278"/>
        </pc:sldMkLst>
        <pc:picChg chg="mod">
          <ac:chgData name="Jacob Rosdahl" userId="cd4d19a4-cf21-420f-9cb4-b41b915e878f" providerId="ADAL" clId="{5F24D3E7-20E1-4C01-8171-BB5743C6071D}" dt="2021-03-31T13:33:39.560" v="7" actId="14826"/>
          <ac:picMkLst>
            <pc:docMk/>
            <pc:sldMk cId="0" sldId="278"/>
            <ac:picMk id="9222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3:46.818" v="8" actId="14826"/>
        <pc:sldMkLst>
          <pc:docMk/>
          <pc:sldMk cId="0" sldId="279"/>
        </pc:sldMkLst>
        <pc:picChg chg="mod">
          <ac:chgData name="Jacob Rosdahl" userId="cd4d19a4-cf21-420f-9cb4-b41b915e878f" providerId="ADAL" clId="{5F24D3E7-20E1-4C01-8171-BB5743C6071D}" dt="2021-03-31T13:33:46.818" v="8" actId="14826"/>
          <ac:picMkLst>
            <pc:docMk/>
            <pc:sldMk cId="0" sldId="279"/>
            <ac:picMk id="10245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3:53.438" v="9" actId="14826"/>
        <pc:sldMkLst>
          <pc:docMk/>
          <pc:sldMk cId="0" sldId="280"/>
        </pc:sldMkLst>
        <pc:picChg chg="mod">
          <ac:chgData name="Jacob Rosdahl" userId="cd4d19a4-cf21-420f-9cb4-b41b915e878f" providerId="ADAL" clId="{5F24D3E7-20E1-4C01-8171-BB5743C6071D}" dt="2021-03-31T13:33:53.438" v="9" actId="14826"/>
          <ac:picMkLst>
            <pc:docMk/>
            <pc:sldMk cId="0" sldId="280"/>
            <ac:picMk id="11269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4:01.291" v="10" actId="14826"/>
        <pc:sldMkLst>
          <pc:docMk/>
          <pc:sldMk cId="0" sldId="281"/>
        </pc:sldMkLst>
        <pc:picChg chg="mod">
          <ac:chgData name="Jacob Rosdahl" userId="cd4d19a4-cf21-420f-9cb4-b41b915e878f" providerId="ADAL" clId="{5F24D3E7-20E1-4C01-8171-BB5743C6071D}" dt="2021-03-31T13:34:01.291" v="10" actId="14826"/>
          <ac:picMkLst>
            <pc:docMk/>
            <pc:sldMk cId="0" sldId="281"/>
            <ac:picMk id="12292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4:10.764" v="11" actId="14826"/>
        <pc:sldMkLst>
          <pc:docMk/>
          <pc:sldMk cId="0" sldId="282"/>
        </pc:sldMkLst>
        <pc:picChg chg="mod">
          <ac:chgData name="Jacob Rosdahl" userId="cd4d19a4-cf21-420f-9cb4-b41b915e878f" providerId="ADAL" clId="{5F24D3E7-20E1-4C01-8171-BB5743C6071D}" dt="2021-03-31T13:34:10.764" v="11" actId="14826"/>
          <ac:picMkLst>
            <pc:docMk/>
            <pc:sldMk cId="0" sldId="282"/>
            <ac:picMk id="13316" creationId="{00000000-0000-0000-0000-000000000000}"/>
          </ac:picMkLst>
        </pc:picChg>
      </pc:sldChg>
      <pc:sldChg chg="modSp">
        <pc:chgData name="Jacob Rosdahl" userId="cd4d19a4-cf21-420f-9cb4-b41b915e878f" providerId="ADAL" clId="{5F24D3E7-20E1-4C01-8171-BB5743C6071D}" dt="2021-03-31T13:34:18.570" v="12" actId="14826"/>
        <pc:sldMkLst>
          <pc:docMk/>
          <pc:sldMk cId="0" sldId="284"/>
        </pc:sldMkLst>
        <pc:picChg chg="mod">
          <ac:chgData name="Jacob Rosdahl" userId="cd4d19a4-cf21-420f-9cb4-b41b915e878f" providerId="ADAL" clId="{5F24D3E7-20E1-4C01-8171-BB5743C6071D}" dt="2021-03-31T13:34:18.570" v="12" actId="14826"/>
          <ac:picMkLst>
            <pc:docMk/>
            <pc:sldMk cId="0" sldId="284"/>
            <ac:picMk id="14340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7625" y="0"/>
            <a:ext cx="2951163" cy="496888"/>
          </a:xfrm>
          <a:prstGeom prst="rect">
            <a:avLst/>
          </a:prstGeom>
        </p:spPr>
        <p:txBody>
          <a:bodyPr vert="horz" wrap="square" lIns="92263" tIns="46131" rIns="92263" bIns="461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46EF537-B307-4BC7-A50E-253227FEB690}" type="datetimeFigureOut">
              <a:rPr lang="da-DK"/>
              <a:pPr>
                <a:defRPr/>
              </a:pPr>
              <a:t>31-03-2021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57625" y="9444038"/>
            <a:ext cx="2951163" cy="496887"/>
          </a:xfrm>
          <a:prstGeom prst="rect">
            <a:avLst/>
          </a:prstGeom>
        </p:spPr>
        <p:txBody>
          <a:bodyPr vert="horz" wrap="square" lIns="92263" tIns="46131" rIns="92263" bIns="461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651D2F46-B4AB-4508-8745-D2751BED6B6D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10393731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1163" cy="496888"/>
          </a:xfrm>
          <a:prstGeom prst="rect">
            <a:avLst/>
          </a:prstGeom>
        </p:spPr>
        <p:txBody>
          <a:bodyPr vert="horz" wrap="square" lIns="92263" tIns="46131" rIns="92263" bIns="461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FD1332C-D6CF-42C2-8C39-902616FBD381}" type="datetimeFigureOut">
              <a:rPr lang="da-DK"/>
              <a:pPr>
                <a:defRPr/>
              </a:pPr>
              <a:t>31-03-2021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3" tIns="46131" rIns="92263" bIns="46131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8300" cy="4473575"/>
          </a:xfrm>
          <a:prstGeom prst="rect">
            <a:avLst/>
          </a:prstGeom>
        </p:spPr>
        <p:txBody>
          <a:bodyPr vert="horz" lIns="92263" tIns="46131" rIns="92263" bIns="46131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7625" y="9444038"/>
            <a:ext cx="2951163" cy="496887"/>
          </a:xfrm>
          <a:prstGeom prst="rect">
            <a:avLst/>
          </a:prstGeom>
        </p:spPr>
        <p:txBody>
          <a:bodyPr vert="horz" wrap="square" lIns="92263" tIns="46131" rIns="92263" bIns="461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D8F9FF79-889C-4381-B775-E7E3D2A47985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21614079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7316E62-30B0-4DE8-8723-FFF48E1CDD96}" type="slidenum">
              <a:rPr lang="da-DK" altLang="en-US">
                <a:latin typeface="Calibri" panose="020F0502020204030204" pitchFamily="34" charset="0"/>
              </a:rPr>
              <a:pPr/>
              <a:t>1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62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5604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DE8A000-9B3F-4515-A898-A346E8593991}" type="slidenum">
              <a:rPr lang="da-DK" altLang="en-US">
                <a:latin typeface="Calibri" panose="020F0502020204030204" pitchFamily="34" charset="0"/>
              </a:rPr>
              <a:pPr/>
              <a:t>10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211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662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BB0C6BA-F009-4FDC-95E8-C38A3ED3E9D5}" type="slidenum">
              <a:rPr lang="da-DK" altLang="en-US">
                <a:latin typeface="Calibri" panose="020F0502020204030204" pitchFamily="34" charset="0"/>
              </a:rPr>
              <a:pPr/>
              <a:t>11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744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765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2E1819C-2687-467F-BC1C-616F5E48EDDB}" type="slidenum">
              <a:rPr lang="da-DK" altLang="en-US">
                <a:latin typeface="Calibri" panose="020F0502020204030204" pitchFamily="34" charset="0"/>
              </a:rPr>
              <a:pPr/>
              <a:t>12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340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ar-EG">
              <a:ea typeface="ＭＳ Ｐゴシック" panose="020B0600070205080204" pitchFamily="34" charset="-128"/>
            </a:endParaRPr>
          </a:p>
        </p:txBody>
      </p:sp>
      <p:sp>
        <p:nvSpPr>
          <p:cNvPr id="28676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90F970A-23D8-4D64-AD95-E0F732883FCC}" type="slidenum">
              <a:rPr lang="da-DK" altLang="ar-EG">
                <a:latin typeface="Calibri" panose="020F0502020204030204" pitchFamily="34" charset="0"/>
              </a:rPr>
              <a:pPr/>
              <a:t>13</a:t>
            </a:fld>
            <a:endParaRPr lang="da-DK" altLang="ar-EG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005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4BB2919-CD58-4F28-A14C-D19B9AAB423E}" type="slidenum">
              <a:rPr lang="da-DK" altLang="en-US">
                <a:latin typeface="Calibri" panose="020F0502020204030204" pitchFamily="34" charset="0"/>
              </a:rPr>
              <a:pPr/>
              <a:t>2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842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8436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552E526-5759-4A32-A3FC-CEE4D46B445D}" type="slidenum">
              <a:rPr lang="da-DK" altLang="en-US">
                <a:latin typeface="Calibri" panose="020F0502020204030204" pitchFamily="34" charset="0"/>
              </a:rPr>
              <a:pPr/>
              <a:t>3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36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9460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A9FC0A7-B884-4D56-953F-DB771168ACF0}" type="slidenum">
              <a:rPr lang="da-DK" altLang="en-US">
                <a:latin typeface="Calibri" panose="020F0502020204030204" pitchFamily="34" charset="0"/>
              </a:rPr>
              <a:pPr/>
              <a:t>4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205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0484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9A55A13-3171-44BC-A411-642F71FDB8E6}" type="slidenum">
              <a:rPr lang="da-DK" altLang="en-US">
                <a:latin typeface="Calibri" panose="020F0502020204030204" pitchFamily="34" charset="0"/>
              </a:rPr>
              <a:pPr/>
              <a:t>5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667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50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6D816B3-F228-491A-A113-C4EA9A936FFB}" type="slidenum">
              <a:rPr lang="da-DK" altLang="en-US">
                <a:latin typeface="Calibri" panose="020F0502020204030204" pitchFamily="34" charset="0"/>
              </a:rPr>
              <a:pPr/>
              <a:t>6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095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253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F8F09D6-DB69-42B7-8A9E-D77F8F678191}" type="slidenum">
              <a:rPr lang="da-DK" altLang="en-US">
                <a:latin typeface="Calibri" panose="020F0502020204030204" pitchFamily="34" charset="0"/>
              </a:rPr>
              <a:pPr/>
              <a:t>7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6960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556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51DE743-052B-4DAE-BEFC-8D5E0A1AD735}" type="slidenum">
              <a:rPr lang="da-DK" altLang="en-US">
                <a:latin typeface="Calibri" panose="020F0502020204030204" pitchFamily="34" charset="0"/>
              </a:rPr>
              <a:pPr/>
              <a:t>8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655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4580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A88FBE7-6BC0-46A4-BB83-E769841B2532}" type="slidenum">
              <a:rPr lang="da-DK" altLang="en-US">
                <a:latin typeface="Calibri" panose="020F0502020204030204" pitchFamily="34" charset="0"/>
              </a:rPr>
              <a:pPr/>
              <a:t>9</a:t>
            </a:fld>
            <a:endParaRPr lang="da-DK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74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9FB0-28E9-4960-9BB4-F278EAD54A67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2723395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4F0F4-D545-4CA1-8D53-732D52E8A224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347243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8753F-6852-403E-9BDB-C1D000825823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585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2256C-2211-4AC5-9D7E-9FECAB8D8D34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1873570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187ED-C65D-4D5E-A0E4-5E0556BC2C4D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93107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93E8E-9F84-44B1-A61A-084745E9C711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368691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3D394-90C3-4E1B-8B21-721D93F93A26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172105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1FD62-8FD5-4168-BBDE-BB2BDC4394FD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97193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64B23-7F11-4B19-AAE0-F838604BDD55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97390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50E76-9E71-451A-85D8-A741689823BE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118593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8E6F5-6299-4FE5-ADAF-15D74E345723}" type="slidenum">
              <a:rPr lang="da-DK" altLang="ar-EG"/>
              <a:pPr/>
              <a:t>‹nr.›</a:t>
            </a:fld>
            <a:endParaRPr lang="da-DK" altLang="ar-EG"/>
          </a:p>
        </p:txBody>
      </p:sp>
    </p:spTree>
    <p:extLst>
      <p:ext uri="{BB962C8B-B14F-4D97-AF65-F5344CB8AC3E}">
        <p14:creationId xmlns:p14="http://schemas.microsoft.com/office/powerpoint/2010/main" val="188193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en-US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en-US"/>
              <a:t>Klik for at redigere typografi i masteren</a:t>
            </a:r>
          </a:p>
          <a:p>
            <a:pPr lvl="1"/>
            <a:r>
              <a:rPr lang="da-DK" altLang="en-US"/>
              <a:t>Andet niveau</a:t>
            </a:r>
          </a:p>
          <a:p>
            <a:pPr lvl="2"/>
            <a:r>
              <a:rPr lang="da-DK" altLang="en-US"/>
              <a:t>Tredje niveau</a:t>
            </a:r>
          </a:p>
          <a:p>
            <a:pPr lvl="3"/>
            <a:r>
              <a:rPr lang="da-DK" altLang="en-US"/>
              <a:t>Fjerde niveau</a:t>
            </a:r>
          </a:p>
          <a:p>
            <a:pPr lvl="4"/>
            <a:r>
              <a:rPr lang="da-DK" altLang="en-US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942FFC65-3319-48E8-9985-0953D4682768}" type="slidenum">
              <a:rPr lang="da-DK" altLang="ar-EG"/>
              <a:pPr/>
              <a:t>‹nr.›</a:t>
            </a:fld>
            <a:endParaRPr lang="da-DK" alt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087562"/>
          </a:xfrm>
        </p:spPr>
        <p:txBody>
          <a:bodyPr/>
          <a:lstStyle/>
          <a:p>
            <a:pPr eaLnBrk="1" hangingPunct="1"/>
            <a:r>
              <a:rPr lang="ar-EG" altLang="en-US" b="1">
                <a:latin typeface="Arial Black" panose="020B0A04020102020204" pitchFamily="34" charset="0"/>
                <a:ea typeface="ＭＳ Ｐゴシック" panose="020B0600070205080204" pitchFamily="34" charset="-128"/>
              </a:rPr>
              <a:t>تدريب المدربين </a:t>
            </a:r>
            <a:br>
              <a:rPr lang="en-US" altLang="en-US" b="1">
                <a:latin typeface="Arial Black" panose="020B0A04020102020204" pitchFamily="34" charset="0"/>
                <a:ea typeface="ＭＳ Ｐゴシック" panose="020B0600070205080204" pitchFamily="34" charset="-128"/>
              </a:rPr>
            </a:br>
            <a:r>
              <a:rPr lang="ar-EG" altLang="en-US" b="1">
                <a:latin typeface="Arial Black" panose="020B0A04020102020204" pitchFamily="34" charset="0"/>
                <a:ea typeface="ＭＳ Ｐゴシック" panose="020B0600070205080204" pitchFamily="34" charset="-128"/>
              </a:rPr>
              <a:t>الوحدة الأولى</a:t>
            </a:r>
            <a:endParaRPr lang="da-DK" altLang="en-US" b="1">
              <a:ea typeface="ＭＳ Ｐゴシック" panose="020B0600070205080204" pitchFamily="34" charset="-128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TTM 1</a:t>
            </a:r>
          </a:p>
        </p:txBody>
      </p:sp>
      <p:pic>
        <p:nvPicPr>
          <p:cNvPr id="2052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Billede 6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644900"/>
            <a:ext cx="6400800" cy="1993900"/>
          </a:xfrm>
        </p:spPr>
        <p:txBody>
          <a:bodyPr>
            <a:normAutofit/>
          </a:bodyPr>
          <a:lstStyle/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  <a:t>الأسلوب المنهجي لتصميم برنامج تدريبي 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205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8BDFE29-A55A-4845-854A-538C15805EEC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1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2056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Depositphotos_22923066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5" t="22121" b="18971"/>
          <a:stretch>
            <a:fillRect/>
          </a:stretch>
        </p:blipFill>
        <p:spPr bwMode="auto">
          <a:xfrm>
            <a:off x="1835150" y="3141663"/>
            <a:ext cx="2390775" cy="281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69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Rectangle 2"/>
          <p:cNvSpPr>
            <a:spLocks noChangeArrowheads="1"/>
          </p:cNvSpPr>
          <p:nvPr/>
        </p:nvSpPr>
        <p:spPr bwMode="auto">
          <a:xfrm>
            <a:off x="1476375" y="2133600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9"/>
            </a:pP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قيّم التدريب </a:t>
            </a:r>
            <a:endParaRPr lang="en-US" altLang="en-US" sz="3200" b="1">
              <a:solidFill>
                <a:srgbClr val="000000"/>
              </a:solidFill>
              <a:latin typeface="Calibri (body)" charset="0"/>
            </a:endParaRPr>
          </a:p>
        </p:txBody>
      </p:sp>
      <p:pic>
        <p:nvPicPr>
          <p:cNvPr id="11272" name="Picture 6" descr="Depositphotos_22923066_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5" r="50330" b="17137"/>
          <a:stretch>
            <a:fillRect/>
          </a:stretch>
        </p:blipFill>
        <p:spPr bwMode="auto">
          <a:xfrm>
            <a:off x="5076825" y="2833688"/>
            <a:ext cx="2303463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 1"/>
          <p:cNvSpPr txBox="1">
            <a:spLocks/>
          </p:cNvSpPr>
          <p:nvPr/>
        </p:nvSpPr>
        <p:spPr bwMode="auto">
          <a:xfrm>
            <a:off x="47625" y="309563"/>
            <a:ext cx="7772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1127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A3D0736-12FD-4AB9-B751-EA6430E289EB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10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1127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292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1403350" y="1989138"/>
            <a:ext cx="5580063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buFont typeface="Calibri" panose="020F0502020204030204" pitchFamily="34" charset="0"/>
              <a:buAutoNum type="arabicPeriod"/>
            </a:pP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احصل على معلومات عن المتدربين (الاحتياجات)</a:t>
            </a: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  <a:p>
            <a:pPr eaLnBrk="1" hangingPunct="1">
              <a:buFont typeface="Calibri" panose="020F0502020204030204" pitchFamily="34" charset="0"/>
              <a:buAutoNum type="arabicPeriod"/>
            </a:pP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  <a:p>
            <a:pPr algn="r" rtl="1" eaLnBrk="1" hangingPunct="1">
              <a:buFont typeface="Calibri" panose="020F0502020204030204" pitchFamily="34" charset="0"/>
              <a:buAutoNum type="arabicPeriod"/>
            </a:pP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قم بوضع أهداف للتدريب - ضع في اعتبارك دائما المبادئ النفسية للتعلم</a:t>
            </a:r>
            <a:br>
              <a:rPr lang="en-US" altLang="en-US" sz="2400" b="1">
                <a:solidFill>
                  <a:srgbClr val="000000"/>
                </a:solidFill>
                <a:latin typeface="Calibri (body)" charset="0"/>
              </a:rPr>
            </a:b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  <a:p>
            <a:pPr algn="r" rtl="1" eaLnBrk="1" hangingPunct="1">
              <a:buFont typeface="Calibri" panose="020F0502020204030204" pitchFamily="34" charset="0"/>
              <a:buAutoNum type="arabicPeriod"/>
            </a:pP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حدد المحتوى وضع هيكلًا له</a:t>
            </a: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/>
            </a:pP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اختر طريقة التدريب </a:t>
            </a: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47625" y="309563"/>
            <a:ext cx="7772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1229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49C454E-CA60-4BEE-8251-1AD68B25779F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11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1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Rectangle 2"/>
          <p:cNvSpPr>
            <a:spLocks noChangeArrowheads="1"/>
          </p:cNvSpPr>
          <p:nvPr/>
        </p:nvSpPr>
        <p:spPr bwMode="auto">
          <a:xfrm>
            <a:off x="2411413" y="1989138"/>
            <a:ext cx="4572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5"/>
            </a:pP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حدد أدوات تدريبية مساعدة وصمم مواد تدريبية</a:t>
            </a: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5"/>
            </a:pPr>
            <a:r>
              <a:rPr lang="en-US" altLang="en-US" sz="2400" b="1">
                <a:solidFill>
                  <a:srgbClr val="000000"/>
                </a:solidFill>
                <a:latin typeface="Calibri (body)" charset="0"/>
              </a:rPr>
              <a:t> </a:t>
            </a: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خطط جدول زمني </a:t>
            </a:r>
            <a:r>
              <a:rPr lang="en-US" altLang="en-US" sz="2400" b="1">
                <a:solidFill>
                  <a:srgbClr val="000000"/>
                </a:solidFill>
                <a:latin typeface="Calibri (body)" charset="0"/>
              </a:rPr>
              <a:t> </a:t>
            </a:r>
          </a:p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5"/>
            </a:pP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نظم مرافق التدريب </a:t>
            </a:r>
            <a:r>
              <a:rPr lang="en-US" altLang="en-US" sz="2400" b="1">
                <a:solidFill>
                  <a:srgbClr val="000000"/>
                </a:solidFill>
                <a:latin typeface="Calibri (body)" charset="0"/>
              </a:rPr>
              <a:t> </a:t>
            </a:r>
          </a:p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5"/>
            </a:pPr>
            <a:r>
              <a:rPr lang="en-US" altLang="en-US" sz="2400" b="1">
                <a:solidFill>
                  <a:srgbClr val="000000"/>
                </a:solidFill>
                <a:latin typeface="Calibri (body)" charset="0"/>
              </a:rPr>
              <a:t> </a:t>
            </a: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نفّذ الفاعلية</a:t>
            </a: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5"/>
            </a:pP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قيّم التدريب</a:t>
            </a: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  <a:p>
            <a:pPr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5"/>
            </a:pP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47625" y="309563"/>
            <a:ext cx="7772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133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098F0E3-39F2-4628-9311-E5A0401A77DB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12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340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8242099-02F1-47DC-B310-4A6DBFF1ECF7}" type="slidenum">
              <a:rPr lang="da-DK" altLang="ar-EG">
                <a:solidFill>
                  <a:srgbClr val="898989"/>
                </a:solidFill>
                <a:latin typeface="Calibri" panose="020F0502020204030204" pitchFamily="34" charset="0"/>
              </a:rPr>
              <a:pPr/>
              <a:t>13</a:t>
            </a:fld>
            <a:endParaRPr lang="da-DK" altLang="ar-EG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14343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ar-EG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908300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ar-EG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شكراً لكم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625" y="309563"/>
            <a:ext cx="7772400" cy="1150937"/>
          </a:xfrm>
        </p:spPr>
        <p:txBody>
          <a:bodyPr>
            <a:noAutofit/>
          </a:bodyPr>
          <a:lstStyle/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7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4"/>
          <p:cNvSpPr>
            <a:spLocks noChangeArrowheads="1"/>
          </p:cNvSpPr>
          <p:nvPr/>
        </p:nvSpPr>
        <p:spPr bwMode="auto">
          <a:xfrm>
            <a:off x="684213" y="1989138"/>
            <a:ext cx="4572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buFont typeface="Wingdings" panose="05000000000000000000" pitchFamily="2" charset="2"/>
              <a:buAutoNum type="arabicPeriod"/>
            </a:pP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الحصول على معلومات عن المتدربين (</a:t>
            </a:r>
            <a:r>
              <a:rPr lang="ar-EG" altLang="en-US" sz="2200" b="1">
                <a:solidFill>
                  <a:srgbClr val="000000"/>
                </a:solidFill>
                <a:latin typeface="Calibri (body)" charset="0"/>
              </a:rPr>
              <a:t>تحديد احتياجات التدريب)</a:t>
            </a:r>
            <a:endParaRPr lang="en-US" altLang="en-US" sz="2200" b="1">
              <a:solidFill>
                <a:srgbClr val="000000"/>
              </a:solidFill>
              <a:latin typeface="Calibri (body)" charset="0"/>
            </a:endParaRPr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2279650" y="3573463"/>
            <a:ext cx="22669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buFontTx/>
              <a:buChar char="-"/>
            </a:pPr>
            <a:r>
              <a:rPr lang="ar-EG" altLang="en-US" sz="2400" b="1">
                <a:latin typeface="Calibri" panose="020F0502020204030204" pitchFamily="34" charset="0"/>
              </a:rPr>
              <a:t>الاسم </a:t>
            </a:r>
            <a:endParaRPr lang="en-US" altLang="en-US" sz="2400" b="1">
              <a:latin typeface="Calibri" panose="020F0502020204030204" pitchFamily="34" charset="0"/>
            </a:endParaRPr>
          </a:p>
          <a:p>
            <a:pPr algn="r" rtl="1" eaLnBrk="1" hangingPunct="1">
              <a:buFontTx/>
              <a:buChar char="-"/>
            </a:pPr>
            <a:r>
              <a:rPr lang="ar-EG" altLang="en-US" sz="2400" b="1">
                <a:latin typeface="Calibri" panose="020F0502020204030204" pitchFamily="34" charset="0"/>
              </a:rPr>
              <a:t>العمر</a:t>
            </a:r>
            <a:endParaRPr lang="en-US" altLang="en-US" sz="2400" b="1">
              <a:latin typeface="Calibri" panose="020F0502020204030204" pitchFamily="34" charset="0"/>
            </a:endParaRPr>
          </a:p>
          <a:p>
            <a:pPr algn="r" rtl="1" eaLnBrk="1" hangingPunct="1">
              <a:buFontTx/>
              <a:buChar char="-"/>
            </a:pPr>
            <a:r>
              <a:rPr lang="ar-EG" altLang="en-US" sz="2400" b="1">
                <a:latin typeface="Calibri" panose="020F0502020204030204" pitchFamily="34" charset="0"/>
              </a:rPr>
              <a:t>منصبه في النقابة </a:t>
            </a:r>
            <a:endParaRPr lang="en-US" altLang="en-US" sz="2400" b="1">
              <a:latin typeface="Calibri" panose="020F0502020204030204" pitchFamily="34" charset="0"/>
            </a:endParaRPr>
          </a:p>
          <a:p>
            <a:pPr algn="r" rtl="1" eaLnBrk="1" hangingPunct="1">
              <a:buFontTx/>
              <a:buChar char="-"/>
            </a:pPr>
            <a:r>
              <a:rPr lang="ar-EG" altLang="en-US" sz="2400" b="1">
                <a:latin typeface="Calibri" panose="020F0502020204030204" pitchFamily="34" charset="0"/>
              </a:rPr>
              <a:t>الخبرة النقابية </a:t>
            </a:r>
            <a:endParaRPr lang="en-US" altLang="en-US" sz="2400" b="1">
              <a:latin typeface="Calibri" panose="020F0502020204030204" pitchFamily="34" charset="0"/>
            </a:endParaRPr>
          </a:p>
        </p:txBody>
      </p:sp>
      <p:pic>
        <p:nvPicPr>
          <p:cNvPr id="3081" name="Picture 8" descr="Depositphotos_23121570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9" r="48453" b="66045"/>
          <a:stretch>
            <a:fillRect/>
          </a:stretch>
        </p:blipFill>
        <p:spPr bwMode="auto">
          <a:xfrm>
            <a:off x="5508625" y="1557338"/>
            <a:ext cx="2103438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E8B1BB5-D439-40FC-9B31-60C0CDBBF8A3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2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3083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0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611188" y="2133600"/>
            <a:ext cx="51133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buFont typeface="Calibri" panose="020F0502020204030204" pitchFamily="34" charset="0"/>
              <a:buAutoNum type="arabicPeriod" startAt="2"/>
            </a:pP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 وضع أهداف التدريب</a:t>
            </a:r>
            <a:br>
              <a:rPr lang="en-US" altLang="en-US" sz="1400" b="1">
                <a:solidFill>
                  <a:srgbClr val="000000"/>
                </a:solidFill>
                <a:latin typeface="Calibri (body)" charset="0"/>
              </a:rPr>
            </a:br>
            <a:r>
              <a:rPr lang="en-US" altLang="en-US" sz="2400" b="1">
                <a:solidFill>
                  <a:srgbClr val="000000"/>
                </a:solidFill>
                <a:latin typeface="Calibri (body)" charset="0"/>
              </a:rPr>
              <a:t>- </a:t>
            </a:r>
            <a:r>
              <a:rPr lang="ar-EG" altLang="en-US" sz="2400" b="1">
                <a:solidFill>
                  <a:srgbClr val="000000"/>
                </a:solidFill>
                <a:latin typeface="Calibri (body)" charset="0"/>
              </a:rPr>
              <a:t>ضع في اعتبارك دائما المبادئ النفسية للتعلم</a:t>
            </a:r>
            <a:endParaRPr lang="en-US" altLang="en-US" sz="2400" b="1">
              <a:solidFill>
                <a:srgbClr val="000000"/>
              </a:solidFill>
              <a:latin typeface="Calibri (body)" charset="0"/>
            </a:endParaRPr>
          </a:p>
        </p:txBody>
      </p:sp>
      <p:pic>
        <p:nvPicPr>
          <p:cNvPr id="4103" name="Picture 7" descr="Depositphotos_20182707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70" t="79485"/>
          <a:stretch>
            <a:fillRect/>
          </a:stretch>
        </p:blipFill>
        <p:spPr bwMode="auto">
          <a:xfrm>
            <a:off x="5543550" y="3213100"/>
            <a:ext cx="36004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/>
          <p:cNvSpPr txBox="1">
            <a:spLocks/>
          </p:cNvSpPr>
          <p:nvPr/>
        </p:nvSpPr>
        <p:spPr bwMode="auto">
          <a:xfrm>
            <a:off x="47625" y="309563"/>
            <a:ext cx="7772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410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6F472B2-00AC-4E46-9213-90FF0C9B4749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3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4106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361950" y="2276475"/>
            <a:ext cx="4425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3"/>
            </a:pP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حدد المحتوى</a:t>
            </a:r>
            <a:r>
              <a:rPr lang="en-US" altLang="en-US" sz="3200" b="1">
                <a:solidFill>
                  <a:srgbClr val="000000"/>
                </a:solidFill>
                <a:latin typeface="Calibri (body)" charset="0"/>
              </a:rPr>
              <a:t> </a:t>
            </a: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وضع هيكلًا له</a:t>
            </a:r>
            <a:endParaRPr lang="en-US" altLang="en-US" sz="3200" b="1">
              <a:solidFill>
                <a:srgbClr val="000000"/>
              </a:solidFill>
              <a:latin typeface="Calibri (body)" charset="0"/>
            </a:endParaRPr>
          </a:p>
        </p:txBody>
      </p:sp>
      <p:pic>
        <p:nvPicPr>
          <p:cNvPr id="5127" name="Picture 13" descr="Depositphotos_17420061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6" t="73827" r="50253" b="2509"/>
          <a:stretch>
            <a:fillRect/>
          </a:stretch>
        </p:blipFill>
        <p:spPr bwMode="auto">
          <a:xfrm>
            <a:off x="5148263" y="2492375"/>
            <a:ext cx="295275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/>
          <p:cNvSpPr txBox="1">
            <a:spLocks/>
          </p:cNvSpPr>
          <p:nvPr/>
        </p:nvSpPr>
        <p:spPr bwMode="auto">
          <a:xfrm>
            <a:off x="47625" y="309563"/>
            <a:ext cx="7772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512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8966E77-E56D-4397-A7AE-44F3A9A52958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4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513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 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84" r="73434"/>
          <a:stretch>
            <a:fillRect/>
          </a:stretch>
        </p:blipFill>
        <p:spPr bwMode="auto">
          <a:xfrm>
            <a:off x="1619250" y="3068638"/>
            <a:ext cx="3065463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49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Rectangle 4"/>
          <p:cNvSpPr>
            <a:spLocks noChangeArrowheads="1"/>
          </p:cNvSpPr>
          <p:nvPr/>
        </p:nvSpPr>
        <p:spPr bwMode="auto">
          <a:xfrm>
            <a:off x="2159000" y="2200275"/>
            <a:ext cx="3549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4"/>
            </a:pP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اختر طريقة التدريب </a:t>
            </a:r>
            <a:endParaRPr lang="en-US" altLang="en-US" sz="3200" b="1">
              <a:solidFill>
                <a:srgbClr val="000000"/>
              </a:solidFill>
              <a:latin typeface="Calibri (body)" charset="0"/>
            </a:endParaRPr>
          </a:p>
        </p:txBody>
      </p:sp>
      <p:pic>
        <p:nvPicPr>
          <p:cNvPr id="6152" name="Picture 6" descr="Depositphotos_18422243_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78" t="25465" r="1385" b="50096"/>
          <a:stretch>
            <a:fillRect/>
          </a:stretch>
        </p:blipFill>
        <p:spPr bwMode="auto">
          <a:xfrm>
            <a:off x="5003800" y="3068638"/>
            <a:ext cx="2663825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TextBox 9"/>
          <p:cNvSpPr txBox="1">
            <a:spLocks noChangeArrowheads="1"/>
          </p:cNvSpPr>
          <p:nvPr/>
        </p:nvSpPr>
        <p:spPr bwMode="auto">
          <a:xfrm>
            <a:off x="4572000" y="4221163"/>
            <a:ext cx="4143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/>
            <a:r>
              <a:rPr lang="ar-EG" altLang="en-US" sz="2800">
                <a:latin typeface="Calibri" panose="020F0502020204030204" pitchFamily="34" charset="0"/>
              </a:rPr>
              <a:t>أو</a:t>
            </a: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47625" y="309563"/>
            <a:ext cx="7772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615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3FD32C0-99EB-4475-8DD9-5379DCA78ADC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5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6156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 descr="Depositphotos_14777189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1" t="54103" r="2431" b="28249"/>
          <a:stretch>
            <a:fillRect/>
          </a:stretch>
        </p:blipFill>
        <p:spPr bwMode="auto">
          <a:xfrm rot="1306820">
            <a:off x="5341938" y="2979738"/>
            <a:ext cx="3171825" cy="282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3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1476375" y="2133600"/>
            <a:ext cx="504031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5"/>
            </a:pP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حدد أدوات تدريبية مساعدة وصمم مواد تدريبية</a:t>
            </a:r>
            <a:endParaRPr lang="en-US" altLang="en-US" sz="3200" b="1">
              <a:solidFill>
                <a:srgbClr val="000000"/>
              </a:solidFill>
              <a:latin typeface="Calibri (body)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ctrTitle"/>
          </p:nvPr>
        </p:nvSpPr>
        <p:spPr>
          <a:xfrm>
            <a:off x="47625" y="309563"/>
            <a:ext cx="7772400" cy="1150937"/>
          </a:xfrm>
        </p:spPr>
        <p:txBody>
          <a:bodyPr>
            <a:noAutofit/>
          </a:bodyPr>
          <a:lstStyle/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7177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398759D-AD24-4937-8D6A-8BDE220DCC32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6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717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1476375" y="2133600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6"/>
            </a:pP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خطط جدول زمني </a:t>
            </a:r>
            <a:r>
              <a:rPr lang="en-US" altLang="en-US" sz="3200" b="1">
                <a:solidFill>
                  <a:srgbClr val="000000"/>
                </a:solidFill>
                <a:latin typeface="Calibri (body)" charset="0"/>
              </a:rPr>
              <a:t> </a:t>
            </a:r>
          </a:p>
        </p:txBody>
      </p:sp>
      <p:pic>
        <p:nvPicPr>
          <p:cNvPr id="8199" name="Picture 4" descr="Depositphotos_14777189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t="78456" r="53539"/>
          <a:stretch>
            <a:fillRect/>
          </a:stretch>
        </p:blipFill>
        <p:spPr bwMode="auto">
          <a:xfrm>
            <a:off x="1979613" y="2997200"/>
            <a:ext cx="2736850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6" descr="Depositphotos_14777189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6" t="79228" r="27361"/>
          <a:stretch>
            <a:fillRect/>
          </a:stretch>
        </p:blipFill>
        <p:spPr bwMode="auto">
          <a:xfrm>
            <a:off x="4643438" y="3284538"/>
            <a:ext cx="3038475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 1"/>
          <p:cNvSpPr txBox="1">
            <a:spLocks/>
          </p:cNvSpPr>
          <p:nvPr/>
        </p:nvSpPr>
        <p:spPr bwMode="auto">
          <a:xfrm>
            <a:off x="47625" y="309563"/>
            <a:ext cx="7772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820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AA80D9A-98B2-4BAF-857C-B04BBF18CB74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7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820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Depositphotos_16886343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7" t="30305" r="59534" b="59874"/>
          <a:stretch>
            <a:fillRect/>
          </a:stretch>
        </p:blipFill>
        <p:spPr bwMode="auto">
          <a:xfrm rot="-219161">
            <a:off x="6932613" y="2262188"/>
            <a:ext cx="1878012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7" descr="Depositphotos_16886343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7" r="68941" b="88939"/>
          <a:stretch>
            <a:fillRect/>
          </a:stretch>
        </p:blipFill>
        <p:spPr bwMode="auto">
          <a:xfrm>
            <a:off x="3348038" y="3644900"/>
            <a:ext cx="23336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22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Rectangle 2"/>
          <p:cNvSpPr>
            <a:spLocks noChangeArrowheads="1"/>
          </p:cNvSpPr>
          <p:nvPr/>
        </p:nvSpPr>
        <p:spPr bwMode="auto">
          <a:xfrm>
            <a:off x="395288" y="2065338"/>
            <a:ext cx="6264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7"/>
            </a:pP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نظم مرافق التدريب </a:t>
            </a:r>
            <a:r>
              <a:rPr lang="en-US" altLang="en-US" sz="3200" b="1">
                <a:solidFill>
                  <a:srgbClr val="000000"/>
                </a:solidFill>
                <a:latin typeface="Calibri (body)" charset="0"/>
              </a:rPr>
              <a:t> </a:t>
            </a:r>
          </a:p>
        </p:txBody>
      </p:sp>
      <p:pic>
        <p:nvPicPr>
          <p:cNvPr id="9225" name="Picture 4" descr=" 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98" r="26166" b="73763"/>
          <a:stretch>
            <a:fillRect/>
          </a:stretch>
        </p:blipFill>
        <p:spPr bwMode="auto">
          <a:xfrm rot="-778962">
            <a:off x="1903413" y="2825750"/>
            <a:ext cx="1922462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6" descr=" 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9" t="50162" r="49496" b="26688"/>
          <a:stretch>
            <a:fillRect/>
          </a:stretch>
        </p:blipFill>
        <p:spPr bwMode="auto">
          <a:xfrm rot="862811">
            <a:off x="5567363" y="3640138"/>
            <a:ext cx="193675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el 1"/>
          <p:cNvSpPr txBox="1">
            <a:spLocks/>
          </p:cNvSpPr>
          <p:nvPr/>
        </p:nvSpPr>
        <p:spPr bwMode="auto">
          <a:xfrm>
            <a:off x="47625" y="309563"/>
            <a:ext cx="7772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922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585ABD3-BC89-423E-883B-DB25954534B3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8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92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Depositphotos_20182707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3" r="59618" b="79420"/>
          <a:stretch>
            <a:fillRect/>
          </a:stretch>
        </p:blipFill>
        <p:spPr bwMode="auto">
          <a:xfrm>
            <a:off x="1908175" y="2349500"/>
            <a:ext cx="3024188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4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tangle 2"/>
          <p:cNvSpPr>
            <a:spLocks noChangeArrowheads="1"/>
          </p:cNvSpPr>
          <p:nvPr/>
        </p:nvSpPr>
        <p:spPr bwMode="auto">
          <a:xfrm>
            <a:off x="1476375" y="2133600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>
              <a:spcBef>
                <a:spcPct val="100000"/>
              </a:spcBef>
              <a:buFont typeface="Calibri" panose="020F0502020204030204" pitchFamily="34" charset="0"/>
              <a:buAutoNum type="arabicPeriod" startAt="8"/>
            </a:pPr>
            <a:r>
              <a:rPr lang="ar-EG" altLang="en-US" sz="3200" b="1">
                <a:solidFill>
                  <a:srgbClr val="000000"/>
                </a:solidFill>
                <a:latin typeface="Calibri (body)" charset="0"/>
              </a:rPr>
              <a:t>نفّذ الفاعلية</a:t>
            </a:r>
            <a:endParaRPr lang="en-US" altLang="en-US" sz="3200" b="1">
              <a:solidFill>
                <a:srgbClr val="000000"/>
              </a:solidFill>
              <a:latin typeface="Calibri (body)" charset="0"/>
            </a:endParaRPr>
          </a:p>
        </p:txBody>
      </p:sp>
      <p:pic>
        <p:nvPicPr>
          <p:cNvPr id="10248" name="Picture 6" descr="Depositphotos_18422243_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6" t="1802" r="25822" b="74277"/>
          <a:stretch>
            <a:fillRect/>
          </a:stretch>
        </p:blipFill>
        <p:spPr bwMode="auto">
          <a:xfrm>
            <a:off x="5003800" y="2935288"/>
            <a:ext cx="273685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 1"/>
          <p:cNvSpPr txBox="1">
            <a:spLocks/>
          </p:cNvSpPr>
          <p:nvPr/>
        </p:nvSpPr>
        <p:spPr bwMode="auto">
          <a:xfrm>
            <a:off x="47625" y="309563"/>
            <a:ext cx="7772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rtl="1" eaLnBrk="1" hangingPunct="1">
              <a:defRPr/>
            </a:pPr>
            <a:r>
              <a:rPr lang="ar-EG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الأسلوب المنهجي لتصميم برنامج تدريبي </a:t>
            </a:r>
            <a:b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Times New Roman" pitchFamily="18" charset="0"/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1025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177CCF5-2735-4B9A-B884-50EDD4FC9BB9}" type="slidenum">
              <a:rPr lang="da-DK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9</a:t>
            </a:fld>
            <a:endParaRPr lang="da-DK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1025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D561C5-4557-42CA-9077-7E098CBD915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BE7C97D-4DFE-4D72-8EC5-92E446DAEC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DD8AAE-4A37-419B-A304-78DCF63A8A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</TotalTime>
  <Words>234</Words>
  <Application>Microsoft Office PowerPoint</Application>
  <PresentationFormat>Skærmshow (4:3)</PresentationFormat>
  <Paragraphs>77</Paragraphs>
  <Slides>13</Slides>
  <Notes>13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Calibri (body)</vt:lpstr>
      <vt:lpstr>Wingdings</vt:lpstr>
      <vt:lpstr>Kontortema</vt:lpstr>
      <vt:lpstr>تدريب المدربين  الوحدة الأولى</vt:lpstr>
      <vt:lpstr>الأسلوب المنهجي لتصميم برنامج تدريبي  </vt:lpstr>
      <vt:lpstr>PowerPoint-præsentation</vt:lpstr>
      <vt:lpstr>PowerPoint-præsentation</vt:lpstr>
      <vt:lpstr>PowerPoint-præsentation</vt:lpstr>
      <vt:lpstr>الأسلوب المنهجي لتصميم برنامج تدريبي  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شكراً لكم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76</cp:revision>
  <cp:lastPrinted>2014-02-25T13:42:42Z</cp:lastPrinted>
  <dcterms:created xsi:type="dcterms:W3CDTF">2013-06-20T07:36:43Z</dcterms:created>
  <dcterms:modified xsi:type="dcterms:W3CDTF">2021-03-31T13:34:20Z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Order">
    <vt:r8>11200</vt:r8>
  </property>
</Properties>
</file>