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5"/>
  </p:sldMasterIdLst>
  <p:notesMasterIdLst>
    <p:notesMasterId r:id="rId19"/>
  </p:notesMasterIdLst>
  <p:handoutMasterIdLst>
    <p:handoutMasterId r:id="rId20"/>
  </p:handoutMasterIdLst>
  <p:sldIdLst>
    <p:sldId id="262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67" r:id="rId18"/>
  </p:sldIdLst>
  <p:sldSz cx="9144000" cy="6858000" type="screen4x3"/>
  <p:notesSz cx="6735763" cy="9866313"/>
  <p:defaultTextStyle>
    <a:defPPr>
      <a:defRPr lang="da-D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ED5A95E-36A0-414B-A0ED-F8F2D47989AD}" v="13" dt="2021-03-30T13:40:35.7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24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cob Rosdahl" userId="cd4d19a4-cf21-420f-9cb4-b41b915e878f" providerId="ADAL" clId="{3ED5A95E-36A0-414B-A0ED-F8F2D47989AD}"/>
    <pc:docChg chg="modSld">
      <pc:chgData name="Jacob Rosdahl" userId="cd4d19a4-cf21-420f-9cb4-b41b915e878f" providerId="ADAL" clId="{3ED5A95E-36A0-414B-A0ED-F8F2D47989AD}" dt="2021-03-30T13:40:35.784" v="12" actId="14826"/>
      <pc:docMkLst>
        <pc:docMk/>
      </pc:docMkLst>
      <pc:sldChg chg="modSp">
        <pc:chgData name="Jacob Rosdahl" userId="cd4d19a4-cf21-420f-9cb4-b41b915e878f" providerId="ADAL" clId="{3ED5A95E-36A0-414B-A0ED-F8F2D47989AD}" dt="2021-03-30T13:38:53.501" v="0" actId="14826"/>
        <pc:sldMkLst>
          <pc:docMk/>
          <pc:sldMk cId="0" sldId="262"/>
        </pc:sldMkLst>
        <pc:picChg chg="mod">
          <ac:chgData name="Jacob Rosdahl" userId="cd4d19a4-cf21-420f-9cb4-b41b915e878f" providerId="ADAL" clId="{3ED5A95E-36A0-414B-A0ED-F8F2D47989AD}" dt="2021-03-30T13:38:53.501" v="0" actId="14826"/>
          <ac:picMkLst>
            <pc:docMk/>
            <pc:sldMk cId="0" sldId="262"/>
            <ac:picMk id="2052" creationId="{00000000-0000-0000-0000-000000000000}"/>
          </ac:picMkLst>
        </pc:picChg>
      </pc:sldChg>
      <pc:sldChg chg="modSp">
        <pc:chgData name="Jacob Rosdahl" userId="cd4d19a4-cf21-420f-9cb4-b41b915e878f" providerId="ADAL" clId="{3ED5A95E-36A0-414B-A0ED-F8F2D47989AD}" dt="2021-03-30T13:40:35.784" v="12" actId="14826"/>
        <pc:sldMkLst>
          <pc:docMk/>
          <pc:sldMk cId="0" sldId="267"/>
        </pc:sldMkLst>
        <pc:picChg chg="mod">
          <ac:chgData name="Jacob Rosdahl" userId="cd4d19a4-cf21-420f-9cb4-b41b915e878f" providerId="ADAL" clId="{3ED5A95E-36A0-414B-A0ED-F8F2D47989AD}" dt="2021-03-30T13:40:35.784" v="12" actId="14826"/>
          <ac:picMkLst>
            <pc:docMk/>
            <pc:sldMk cId="0" sldId="267"/>
            <ac:picMk id="14340" creationId="{00000000-0000-0000-0000-000000000000}"/>
          </ac:picMkLst>
        </pc:picChg>
      </pc:sldChg>
      <pc:sldChg chg="modSp">
        <pc:chgData name="Jacob Rosdahl" userId="cd4d19a4-cf21-420f-9cb4-b41b915e878f" providerId="ADAL" clId="{3ED5A95E-36A0-414B-A0ED-F8F2D47989AD}" dt="2021-03-30T13:39:01.865" v="1" actId="14826"/>
        <pc:sldMkLst>
          <pc:docMk/>
          <pc:sldMk cId="0" sldId="272"/>
        </pc:sldMkLst>
        <pc:picChg chg="mod">
          <ac:chgData name="Jacob Rosdahl" userId="cd4d19a4-cf21-420f-9cb4-b41b915e878f" providerId="ADAL" clId="{3ED5A95E-36A0-414B-A0ED-F8F2D47989AD}" dt="2021-03-30T13:39:01.865" v="1" actId="14826"/>
          <ac:picMkLst>
            <pc:docMk/>
            <pc:sldMk cId="0" sldId="272"/>
            <ac:picMk id="3077" creationId="{00000000-0000-0000-0000-000000000000}"/>
          </ac:picMkLst>
        </pc:picChg>
      </pc:sldChg>
      <pc:sldChg chg="modSp">
        <pc:chgData name="Jacob Rosdahl" userId="cd4d19a4-cf21-420f-9cb4-b41b915e878f" providerId="ADAL" clId="{3ED5A95E-36A0-414B-A0ED-F8F2D47989AD}" dt="2021-03-30T13:39:09.057" v="2" actId="14826"/>
        <pc:sldMkLst>
          <pc:docMk/>
          <pc:sldMk cId="0" sldId="273"/>
        </pc:sldMkLst>
        <pc:picChg chg="mod">
          <ac:chgData name="Jacob Rosdahl" userId="cd4d19a4-cf21-420f-9cb4-b41b915e878f" providerId="ADAL" clId="{3ED5A95E-36A0-414B-A0ED-F8F2D47989AD}" dt="2021-03-30T13:39:09.057" v="2" actId="14826"/>
          <ac:picMkLst>
            <pc:docMk/>
            <pc:sldMk cId="0" sldId="273"/>
            <ac:picMk id="4101" creationId="{00000000-0000-0000-0000-000000000000}"/>
          </ac:picMkLst>
        </pc:picChg>
      </pc:sldChg>
      <pc:sldChg chg="modSp">
        <pc:chgData name="Jacob Rosdahl" userId="cd4d19a4-cf21-420f-9cb4-b41b915e878f" providerId="ADAL" clId="{3ED5A95E-36A0-414B-A0ED-F8F2D47989AD}" dt="2021-03-30T13:39:19.223" v="3" actId="14826"/>
        <pc:sldMkLst>
          <pc:docMk/>
          <pc:sldMk cId="0" sldId="274"/>
        </pc:sldMkLst>
        <pc:picChg chg="mod">
          <ac:chgData name="Jacob Rosdahl" userId="cd4d19a4-cf21-420f-9cb4-b41b915e878f" providerId="ADAL" clId="{3ED5A95E-36A0-414B-A0ED-F8F2D47989AD}" dt="2021-03-30T13:39:19.223" v="3" actId="14826"/>
          <ac:picMkLst>
            <pc:docMk/>
            <pc:sldMk cId="0" sldId="274"/>
            <ac:picMk id="5125" creationId="{00000000-0000-0000-0000-000000000000}"/>
          </ac:picMkLst>
        </pc:picChg>
      </pc:sldChg>
      <pc:sldChg chg="modSp">
        <pc:chgData name="Jacob Rosdahl" userId="cd4d19a4-cf21-420f-9cb4-b41b915e878f" providerId="ADAL" clId="{3ED5A95E-36A0-414B-A0ED-F8F2D47989AD}" dt="2021-03-30T13:39:26.059" v="4" actId="14826"/>
        <pc:sldMkLst>
          <pc:docMk/>
          <pc:sldMk cId="0" sldId="275"/>
        </pc:sldMkLst>
        <pc:picChg chg="mod">
          <ac:chgData name="Jacob Rosdahl" userId="cd4d19a4-cf21-420f-9cb4-b41b915e878f" providerId="ADAL" clId="{3ED5A95E-36A0-414B-A0ED-F8F2D47989AD}" dt="2021-03-30T13:39:26.059" v="4" actId="14826"/>
          <ac:picMkLst>
            <pc:docMk/>
            <pc:sldMk cId="0" sldId="275"/>
            <ac:picMk id="6150" creationId="{00000000-0000-0000-0000-000000000000}"/>
          </ac:picMkLst>
        </pc:picChg>
      </pc:sldChg>
      <pc:sldChg chg="modSp">
        <pc:chgData name="Jacob Rosdahl" userId="cd4d19a4-cf21-420f-9cb4-b41b915e878f" providerId="ADAL" clId="{3ED5A95E-36A0-414B-A0ED-F8F2D47989AD}" dt="2021-03-30T13:39:37.955" v="5" actId="14826"/>
        <pc:sldMkLst>
          <pc:docMk/>
          <pc:sldMk cId="0" sldId="276"/>
        </pc:sldMkLst>
        <pc:picChg chg="mod">
          <ac:chgData name="Jacob Rosdahl" userId="cd4d19a4-cf21-420f-9cb4-b41b915e878f" providerId="ADAL" clId="{3ED5A95E-36A0-414B-A0ED-F8F2D47989AD}" dt="2021-03-30T13:39:37.955" v="5" actId="14826"/>
          <ac:picMkLst>
            <pc:docMk/>
            <pc:sldMk cId="0" sldId="276"/>
            <ac:picMk id="7174" creationId="{00000000-0000-0000-0000-000000000000}"/>
          </ac:picMkLst>
        </pc:picChg>
      </pc:sldChg>
      <pc:sldChg chg="modSp">
        <pc:chgData name="Jacob Rosdahl" userId="cd4d19a4-cf21-420f-9cb4-b41b915e878f" providerId="ADAL" clId="{3ED5A95E-36A0-414B-A0ED-F8F2D47989AD}" dt="2021-03-30T13:39:48.144" v="6" actId="14826"/>
        <pc:sldMkLst>
          <pc:docMk/>
          <pc:sldMk cId="0" sldId="277"/>
        </pc:sldMkLst>
        <pc:picChg chg="mod">
          <ac:chgData name="Jacob Rosdahl" userId="cd4d19a4-cf21-420f-9cb4-b41b915e878f" providerId="ADAL" clId="{3ED5A95E-36A0-414B-A0ED-F8F2D47989AD}" dt="2021-03-30T13:39:48.144" v="6" actId="14826"/>
          <ac:picMkLst>
            <pc:docMk/>
            <pc:sldMk cId="0" sldId="277"/>
            <ac:picMk id="8197" creationId="{00000000-0000-0000-0000-000000000000}"/>
          </ac:picMkLst>
        </pc:picChg>
      </pc:sldChg>
      <pc:sldChg chg="modSp">
        <pc:chgData name="Jacob Rosdahl" userId="cd4d19a4-cf21-420f-9cb4-b41b915e878f" providerId="ADAL" clId="{3ED5A95E-36A0-414B-A0ED-F8F2D47989AD}" dt="2021-03-30T13:39:58.586" v="7" actId="14826"/>
        <pc:sldMkLst>
          <pc:docMk/>
          <pc:sldMk cId="0" sldId="278"/>
        </pc:sldMkLst>
        <pc:picChg chg="mod">
          <ac:chgData name="Jacob Rosdahl" userId="cd4d19a4-cf21-420f-9cb4-b41b915e878f" providerId="ADAL" clId="{3ED5A95E-36A0-414B-A0ED-F8F2D47989AD}" dt="2021-03-30T13:39:58.586" v="7" actId="14826"/>
          <ac:picMkLst>
            <pc:docMk/>
            <pc:sldMk cId="0" sldId="278"/>
            <ac:picMk id="9223" creationId="{00000000-0000-0000-0000-000000000000}"/>
          </ac:picMkLst>
        </pc:picChg>
      </pc:sldChg>
      <pc:sldChg chg="modSp">
        <pc:chgData name="Jacob Rosdahl" userId="cd4d19a4-cf21-420f-9cb4-b41b915e878f" providerId="ADAL" clId="{3ED5A95E-36A0-414B-A0ED-F8F2D47989AD}" dt="2021-03-30T13:40:04.854" v="8" actId="14826"/>
        <pc:sldMkLst>
          <pc:docMk/>
          <pc:sldMk cId="0" sldId="279"/>
        </pc:sldMkLst>
        <pc:picChg chg="mod">
          <ac:chgData name="Jacob Rosdahl" userId="cd4d19a4-cf21-420f-9cb4-b41b915e878f" providerId="ADAL" clId="{3ED5A95E-36A0-414B-A0ED-F8F2D47989AD}" dt="2021-03-30T13:40:04.854" v="8" actId="14826"/>
          <ac:picMkLst>
            <pc:docMk/>
            <pc:sldMk cId="0" sldId="279"/>
            <ac:picMk id="10246" creationId="{00000000-0000-0000-0000-000000000000}"/>
          </ac:picMkLst>
        </pc:picChg>
      </pc:sldChg>
      <pc:sldChg chg="modSp">
        <pc:chgData name="Jacob Rosdahl" userId="cd4d19a4-cf21-420f-9cb4-b41b915e878f" providerId="ADAL" clId="{3ED5A95E-36A0-414B-A0ED-F8F2D47989AD}" dt="2021-03-30T13:40:13.299" v="9" actId="14826"/>
        <pc:sldMkLst>
          <pc:docMk/>
          <pc:sldMk cId="0" sldId="280"/>
        </pc:sldMkLst>
        <pc:picChg chg="mod">
          <ac:chgData name="Jacob Rosdahl" userId="cd4d19a4-cf21-420f-9cb4-b41b915e878f" providerId="ADAL" clId="{3ED5A95E-36A0-414B-A0ED-F8F2D47989AD}" dt="2021-03-30T13:40:13.299" v="9" actId="14826"/>
          <ac:picMkLst>
            <pc:docMk/>
            <pc:sldMk cId="0" sldId="280"/>
            <ac:picMk id="11270" creationId="{00000000-0000-0000-0000-000000000000}"/>
          </ac:picMkLst>
        </pc:picChg>
      </pc:sldChg>
      <pc:sldChg chg="modSp">
        <pc:chgData name="Jacob Rosdahl" userId="cd4d19a4-cf21-420f-9cb4-b41b915e878f" providerId="ADAL" clId="{3ED5A95E-36A0-414B-A0ED-F8F2D47989AD}" dt="2021-03-30T13:40:19.974" v="10" actId="14826"/>
        <pc:sldMkLst>
          <pc:docMk/>
          <pc:sldMk cId="0" sldId="281"/>
        </pc:sldMkLst>
        <pc:picChg chg="mod">
          <ac:chgData name="Jacob Rosdahl" userId="cd4d19a4-cf21-420f-9cb4-b41b915e878f" providerId="ADAL" clId="{3ED5A95E-36A0-414B-A0ED-F8F2D47989AD}" dt="2021-03-30T13:40:19.974" v="10" actId="14826"/>
          <ac:picMkLst>
            <pc:docMk/>
            <pc:sldMk cId="0" sldId="281"/>
            <ac:picMk id="12293" creationId="{00000000-0000-0000-0000-000000000000}"/>
          </ac:picMkLst>
        </pc:picChg>
      </pc:sldChg>
      <pc:sldChg chg="modSp">
        <pc:chgData name="Jacob Rosdahl" userId="cd4d19a4-cf21-420f-9cb4-b41b915e878f" providerId="ADAL" clId="{3ED5A95E-36A0-414B-A0ED-F8F2D47989AD}" dt="2021-03-30T13:40:26.971" v="11" actId="14826"/>
        <pc:sldMkLst>
          <pc:docMk/>
          <pc:sldMk cId="0" sldId="282"/>
        </pc:sldMkLst>
        <pc:picChg chg="mod">
          <ac:chgData name="Jacob Rosdahl" userId="cd4d19a4-cf21-420f-9cb4-b41b915e878f" providerId="ADAL" clId="{3ED5A95E-36A0-414B-A0ED-F8F2D47989AD}" dt="2021-03-30T13:40:26.971" v="11" actId="14826"/>
          <ac:picMkLst>
            <pc:docMk/>
            <pc:sldMk cId="0" sldId="282"/>
            <ac:picMk id="13317" creationId="{00000000-0000-0000-0000-000000000000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A1C96A2F-CB1E-45F2-9899-0D71CD26F08E}" type="datetimeFigureOut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22CA78A3-DCA5-4C32-9060-C40858F7EEE0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378864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660722D1-A629-41BF-B77D-CE99DDD68DBA}" type="datetimeFigureOut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a-DK" noProof="0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noProof="0"/>
              <a:t>Klik for at redigere typografi i masteren</a:t>
            </a:r>
          </a:p>
          <a:p>
            <a:pPr lvl="1"/>
            <a:r>
              <a:rPr lang="da-DK" noProof="0"/>
              <a:t>Andet niveau</a:t>
            </a:r>
          </a:p>
          <a:p>
            <a:pPr lvl="2"/>
            <a:r>
              <a:rPr lang="da-DK" noProof="0"/>
              <a:t>Tredje niveau</a:t>
            </a:r>
          </a:p>
          <a:p>
            <a:pPr lvl="3"/>
            <a:r>
              <a:rPr lang="da-DK" noProof="0"/>
              <a:t>Fjerde niveau</a:t>
            </a:r>
          </a:p>
          <a:p>
            <a:pPr lvl="4"/>
            <a:r>
              <a:rPr lang="da-DK" noProof="0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53DD2E2F-C561-453D-BCA9-D688CE7844FE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051380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Pladsholder til diasbille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Pladsholder til no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ea typeface="ＭＳ Ｐゴシック" pitchFamily="34" charset="-128"/>
            </a:endParaRPr>
          </a:p>
        </p:txBody>
      </p:sp>
      <p:sp>
        <p:nvSpPr>
          <p:cNvPr id="16388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49730857-8E7E-4439-B494-0B762C14958D}" type="slidenum">
              <a:rPr lang="da-DK">
                <a:latin typeface="Calibri" pitchFamily="34" charset="0"/>
              </a:rPr>
              <a:pPr eaLnBrk="1" hangingPunct="1"/>
              <a:t>2</a:t>
            </a:fld>
            <a:endParaRPr lang="da-DK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Pladsholder til diasbille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Pladsholder til no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ea typeface="ＭＳ Ｐゴシック" pitchFamily="34" charset="-128"/>
            </a:endParaRPr>
          </a:p>
        </p:txBody>
      </p:sp>
      <p:sp>
        <p:nvSpPr>
          <p:cNvPr id="25604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6E554B60-6B19-488E-A523-DBA761708ED6}" type="slidenum">
              <a:rPr lang="da-DK">
                <a:latin typeface="Calibri" pitchFamily="34" charset="0"/>
              </a:rPr>
              <a:pPr eaLnBrk="1" hangingPunct="1"/>
              <a:t>11</a:t>
            </a:fld>
            <a:endParaRPr lang="da-DK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Pladsholder til diasbille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Pladsholder til no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ea typeface="ＭＳ Ｐゴシック" pitchFamily="34" charset="-128"/>
            </a:endParaRPr>
          </a:p>
        </p:txBody>
      </p:sp>
      <p:sp>
        <p:nvSpPr>
          <p:cNvPr id="26628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2DECAC88-005F-450D-BD4D-654CED4E3F6E}" type="slidenum">
              <a:rPr lang="da-DK">
                <a:latin typeface="Calibri" pitchFamily="34" charset="0"/>
              </a:rPr>
              <a:pPr eaLnBrk="1" hangingPunct="1"/>
              <a:t>12</a:t>
            </a:fld>
            <a:endParaRPr lang="da-DK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Pladsholder til diasbille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Pladsholder til no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ea typeface="ＭＳ Ｐゴシック" pitchFamily="34" charset="-128"/>
            </a:endParaRPr>
          </a:p>
        </p:txBody>
      </p:sp>
      <p:sp>
        <p:nvSpPr>
          <p:cNvPr id="17412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E6819DD8-4EDE-4AA8-B826-018E7D8DB669}" type="slidenum">
              <a:rPr lang="da-DK">
                <a:latin typeface="Calibri" pitchFamily="34" charset="0"/>
              </a:rPr>
              <a:pPr eaLnBrk="1" hangingPunct="1"/>
              <a:t>3</a:t>
            </a:fld>
            <a:endParaRPr lang="da-DK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Pladsholder til diasbille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Pladsholder til no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ea typeface="ＭＳ Ｐゴシック" pitchFamily="34" charset="-128"/>
            </a:endParaRPr>
          </a:p>
        </p:txBody>
      </p:sp>
      <p:sp>
        <p:nvSpPr>
          <p:cNvPr id="18436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A1689459-AA67-4A68-9CD5-67660BE95EA2}" type="slidenum">
              <a:rPr lang="da-DK">
                <a:latin typeface="Calibri" pitchFamily="34" charset="0"/>
              </a:rPr>
              <a:pPr eaLnBrk="1" hangingPunct="1"/>
              <a:t>4</a:t>
            </a:fld>
            <a:endParaRPr lang="da-DK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Pladsholder til diasbille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Pladsholder til no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ea typeface="ＭＳ Ｐゴシック" pitchFamily="34" charset="-128"/>
            </a:endParaRPr>
          </a:p>
        </p:txBody>
      </p:sp>
      <p:sp>
        <p:nvSpPr>
          <p:cNvPr id="19460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A4C908A1-30B7-4724-9E4F-C03FC779D806}" type="slidenum">
              <a:rPr lang="da-DK">
                <a:latin typeface="Calibri" pitchFamily="34" charset="0"/>
              </a:rPr>
              <a:pPr eaLnBrk="1" hangingPunct="1"/>
              <a:t>5</a:t>
            </a:fld>
            <a:endParaRPr lang="da-DK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Pladsholder til diasbille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Pladsholder til no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ea typeface="ＭＳ Ｐゴシック" pitchFamily="34" charset="-128"/>
            </a:endParaRPr>
          </a:p>
        </p:txBody>
      </p:sp>
      <p:sp>
        <p:nvSpPr>
          <p:cNvPr id="20484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794A2070-FCFA-41BD-8CD0-164425C99B9E}" type="slidenum">
              <a:rPr lang="da-DK">
                <a:latin typeface="Calibri" pitchFamily="34" charset="0"/>
              </a:rPr>
              <a:pPr eaLnBrk="1" hangingPunct="1"/>
              <a:t>6</a:t>
            </a:fld>
            <a:endParaRPr lang="da-DK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Pladsholder til diasbille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Pladsholder til no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ea typeface="ＭＳ Ｐゴシック" pitchFamily="34" charset="-128"/>
            </a:endParaRPr>
          </a:p>
        </p:txBody>
      </p:sp>
      <p:sp>
        <p:nvSpPr>
          <p:cNvPr id="21508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135F9B98-E383-490C-93A3-C02F609A986B}" type="slidenum">
              <a:rPr lang="da-DK">
                <a:latin typeface="Calibri" pitchFamily="34" charset="0"/>
              </a:rPr>
              <a:pPr eaLnBrk="1" hangingPunct="1"/>
              <a:t>7</a:t>
            </a:fld>
            <a:endParaRPr lang="da-DK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Pladsholder til diasbille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Pladsholder til no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ea typeface="ＭＳ Ｐゴシック" pitchFamily="34" charset="-128"/>
            </a:endParaRPr>
          </a:p>
        </p:txBody>
      </p:sp>
      <p:sp>
        <p:nvSpPr>
          <p:cNvPr id="22532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6F075E3-3392-4457-B356-D6D8A5A3D4C2}" type="slidenum">
              <a:rPr lang="da-DK">
                <a:latin typeface="Calibri" pitchFamily="34" charset="0"/>
              </a:rPr>
              <a:pPr eaLnBrk="1" hangingPunct="1"/>
              <a:t>8</a:t>
            </a:fld>
            <a:endParaRPr lang="da-DK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Pladsholder til diasbille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Pladsholder til no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ea typeface="ＭＳ Ｐゴシック" pitchFamily="34" charset="-128"/>
            </a:endParaRPr>
          </a:p>
        </p:txBody>
      </p:sp>
      <p:sp>
        <p:nvSpPr>
          <p:cNvPr id="23556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8A1E28DD-3B44-4DFA-869E-2F7BBE49C5BD}" type="slidenum">
              <a:rPr lang="da-DK">
                <a:latin typeface="Calibri" pitchFamily="34" charset="0"/>
              </a:rPr>
              <a:pPr eaLnBrk="1" hangingPunct="1"/>
              <a:t>9</a:t>
            </a:fld>
            <a:endParaRPr lang="da-DK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Pladsholder til diasbille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Pladsholder til no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ea typeface="ＭＳ Ｐゴシック" pitchFamily="34" charset="-128"/>
            </a:endParaRPr>
          </a:p>
        </p:txBody>
      </p:sp>
      <p:sp>
        <p:nvSpPr>
          <p:cNvPr id="24580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06BF4A6E-34C8-47A0-92EF-48DD0DECF95B}" type="slidenum">
              <a:rPr lang="da-DK">
                <a:latin typeface="Calibri" pitchFamily="34" charset="0"/>
              </a:rPr>
              <a:pPr eaLnBrk="1" hangingPunct="1"/>
              <a:t>10</a:t>
            </a:fld>
            <a:endParaRPr lang="da-DK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664CB-A2E8-46ED-BAAF-90DB8D1227EE}" type="datetime1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0FA95-8EC2-419B-8AD5-90967B261321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76329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2A76A-64BB-4F8E-8454-FAA7256FA895}" type="datetime1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BC477-C093-4EDB-9AE8-FD7FCC32A23E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40806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84613-4384-4BBE-854F-55980643A8AC}" type="datetime1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50F6A0-AA71-4BD2-B3A8-BD3A44AEB98B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466744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BA888-3AD7-4EA8-924E-1BD0A0C1CDD6}" type="datetime1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45877D-7E10-4D84-95F5-DB3BE517BC9E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06344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1B76D-02E4-4487-BB87-5180676D5C91}" type="datetime1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604F5-3793-46C6-83A5-42912DC1A57F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64962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9A3F1-3FD3-48EF-A775-1C8D523C4BBA}" type="datetime1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9AD8B-911B-4895-A207-F86BA28387DA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65890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6DBAC-2B87-45B0-821D-F4C3E84AEFC5}" type="datetime1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8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9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40AB80-20E4-45C6-B7B5-5D2FC3853ADA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96215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38E2E-C7D2-448D-AB25-3A7B306F3C46}" type="datetime1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4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5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E2507-58C9-4672-8710-5C5C6041D740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752424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E46C9-C92F-4C3B-86E4-74762C1C1D07}" type="datetime1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3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4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8E6AF-FE09-4803-B7E0-9A513D69C424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35641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8D361-2F42-4D10-B546-807305CA463D}" type="datetime1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B6DE0-472A-4E67-B382-AD53AFD60D7A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45943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a-DK" noProof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849C4F-B5F1-4D35-AB95-B01E81D0CDCF}" type="datetime1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0E0A5-8EE5-46E8-80A5-35E62CEABFD6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37507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ladsholder til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titeltypografi i masteren</a:t>
            </a:r>
          </a:p>
        </p:txBody>
      </p:sp>
      <p:sp>
        <p:nvSpPr>
          <p:cNvPr id="1027" name="Pladsholder til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8A962665-C02E-46E5-94D2-57D0BDC9C650}" type="datetime1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3E1BFFB-7C4F-47E4-8F2C-18BC53794E8B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2.jpeg"/><Relationship Id="rId4" Type="http://schemas.openxmlformats.org/officeDocument/2006/relationships/image" Target="../media/image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2.jpeg"/><Relationship Id="rId4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2.jpeg"/><Relationship Id="rId4" Type="http://schemas.openxmlformats.org/officeDocument/2006/relationships/image" Target="../media/image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2.jpe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itchFamily="34" charset="0"/>
              </a:rPr>
              <a:t>TTM 1</a:t>
            </a:r>
          </a:p>
        </p:txBody>
      </p:sp>
      <p:pic>
        <p:nvPicPr>
          <p:cNvPr id="2052" name="Billed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Billede 6" descr="ULS-logo_roed_blad_kor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ＭＳ Ｐゴシック" pitchFamily="34" charset="-128"/>
                <a:cs typeface="Times New Roman" pitchFamily="18" charset="0"/>
              </a:rPr>
              <a:t>Systematic Approach to Training </a:t>
            </a:r>
            <a:r>
              <a:rPr lang="en-US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ＭＳ Ｐゴシック" pitchFamily="34" charset="-128"/>
                <a:cs typeface="Times New Roman" pitchFamily="18" charset="0"/>
              </a:rPr>
              <a:t>Programme</a:t>
            </a:r>
            <a:r>
              <a:rPr 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ＭＳ Ｐゴシック" pitchFamily="34" charset="-128"/>
                <a:cs typeface="Times New Roman" pitchFamily="18" charset="0"/>
              </a:rPr>
              <a:t> Design</a:t>
            </a:r>
            <a:endParaRPr lang="da-DK" dirty="0">
              <a:latin typeface="Arial Black" pitchFamily="34" charset="0"/>
            </a:endParaRPr>
          </a:p>
        </p:txBody>
      </p:sp>
      <p:sp>
        <p:nvSpPr>
          <p:cNvPr id="8" name="Pladsholder til sidefod 3"/>
          <p:cNvSpPr txBox="1">
            <a:spLocks/>
          </p:cNvSpPr>
          <p:nvPr/>
        </p:nvSpPr>
        <p:spPr>
          <a:xfrm>
            <a:off x="6140896" y="637624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a-DK"/>
            </a:defPPr>
            <a:lvl1pPr algn="ct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da-DK" dirty="0">
                <a:latin typeface="Arial Narrow" pitchFamily="34" charset="0"/>
              </a:rPr>
              <a:t>PPT 5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7" descr="Depositphotos_22923066_m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5" t="22121" b="18971"/>
          <a:stretch>
            <a:fillRect/>
          </a:stretch>
        </p:blipFill>
        <p:spPr bwMode="auto">
          <a:xfrm>
            <a:off x="1835150" y="3141663"/>
            <a:ext cx="2390775" cy="281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Systematic Approach to </a:t>
            </a:r>
            <a:br>
              <a:rPr 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</a:br>
            <a:r>
              <a:rPr 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Training </a:t>
            </a:r>
            <a:r>
              <a:rPr lang="en-US" sz="26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Programme</a:t>
            </a:r>
            <a:r>
              <a:rPr 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 Design</a:t>
            </a:r>
            <a:endParaRPr lang="en-US" sz="26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 Black" charset="0"/>
              <a:ea typeface="Times New Roman" charset="0"/>
              <a:cs typeface="Arial Black" charset="0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itchFamily="34" charset="0"/>
              </a:rPr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270" name="Billed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Billede 11" descr="ULS-logo_roed_blad_kort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2" name="Rectangle 2"/>
          <p:cNvSpPr>
            <a:spLocks noChangeArrowheads="1"/>
          </p:cNvSpPr>
          <p:nvPr/>
        </p:nvSpPr>
        <p:spPr bwMode="auto">
          <a:xfrm>
            <a:off x="971600" y="2133600"/>
            <a:ext cx="4572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514350" indent="-514350">
              <a:spcBef>
                <a:spcPct val="100000"/>
              </a:spcBef>
              <a:buFont typeface="Calibri" pitchFamily="34" charset="0"/>
              <a:buAutoNum type="arabicPeriod" startAt="9"/>
            </a:pPr>
            <a:r>
              <a:rPr lang="en-US" sz="2800" dirty="0">
                <a:solidFill>
                  <a:srgbClr val="000000"/>
                </a:solidFill>
                <a:latin typeface="Arial Narrow" pitchFamily="34" charset="0"/>
              </a:rPr>
              <a:t>Evaluate the training</a:t>
            </a:r>
          </a:p>
        </p:txBody>
      </p:sp>
      <p:pic>
        <p:nvPicPr>
          <p:cNvPr id="11273" name="Picture 6" descr="Depositphotos_22923066_m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75" r="50330" b="17137"/>
          <a:stretch>
            <a:fillRect/>
          </a:stretch>
        </p:blipFill>
        <p:spPr bwMode="auto">
          <a:xfrm>
            <a:off x="5076825" y="2833688"/>
            <a:ext cx="2303463" cy="290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Systematic Approach to </a:t>
            </a:r>
            <a:br>
              <a:rPr 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</a:br>
            <a:r>
              <a:rPr 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Training </a:t>
            </a:r>
            <a:r>
              <a:rPr lang="en-US" sz="26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Programme</a:t>
            </a:r>
            <a:r>
              <a:rPr 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 Design</a:t>
            </a:r>
            <a:endParaRPr lang="en-US" sz="26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 Black" charset="0"/>
              <a:ea typeface="Times New Roman" charset="0"/>
              <a:cs typeface="Arial Black" charset="0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itchFamily="34" charset="0"/>
              </a:rPr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2293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Billede 11" descr="ULS-logo_roed_blad_kor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Rectangle 2"/>
          <p:cNvSpPr>
            <a:spLocks noChangeArrowheads="1"/>
          </p:cNvSpPr>
          <p:nvPr/>
        </p:nvSpPr>
        <p:spPr bwMode="auto">
          <a:xfrm>
            <a:off x="2411412" y="1700808"/>
            <a:ext cx="4899025" cy="4278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>
              <a:buFont typeface="Calibri" pitchFamily="34" charset="0"/>
              <a:buAutoNum type="arabicPeriod"/>
            </a:pPr>
            <a:r>
              <a:rPr lang="en-US" sz="2800" dirty="0">
                <a:solidFill>
                  <a:srgbClr val="000000"/>
                </a:solidFill>
                <a:latin typeface="Arial Narrow" pitchFamily="34" charset="0"/>
              </a:rPr>
              <a:t>Obtain information about the trainees (the needs) </a:t>
            </a:r>
          </a:p>
          <a:p>
            <a:pPr marL="342900" indent="-342900">
              <a:buFont typeface="Calibri" pitchFamily="34" charset="0"/>
              <a:buAutoNum type="arabicPeriod"/>
            </a:pPr>
            <a:endParaRPr lang="en-US" sz="2800" dirty="0">
              <a:solidFill>
                <a:srgbClr val="000000"/>
              </a:solidFill>
              <a:latin typeface="Arial Narrow" pitchFamily="34" charset="0"/>
            </a:endParaRP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 dirty="0">
                <a:solidFill>
                  <a:srgbClr val="000000"/>
                </a:solidFill>
                <a:latin typeface="Arial Narrow" pitchFamily="34" charset="0"/>
              </a:rPr>
              <a:t>Design Training objectives</a:t>
            </a:r>
            <a:br>
              <a:rPr lang="en-US" sz="2200" dirty="0">
                <a:solidFill>
                  <a:srgbClr val="000000"/>
                </a:solidFill>
                <a:latin typeface="Calibri (body)" charset="0"/>
              </a:rPr>
            </a:br>
            <a:r>
              <a:rPr lang="en-US" sz="2400" dirty="0">
                <a:solidFill>
                  <a:srgbClr val="000000"/>
                </a:solidFill>
                <a:latin typeface="Arial Narrow" pitchFamily="34" charset="0"/>
              </a:rPr>
              <a:t>- always consider psychological</a:t>
            </a:r>
            <a:br>
              <a:rPr lang="en-US" sz="2400" dirty="0">
                <a:solidFill>
                  <a:srgbClr val="000000"/>
                </a:solidFill>
                <a:latin typeface="Arial Narrow" pitchFamily="34" charset="0"/>
              </a:rPr>
            </a:br>
            <a:r>
              <a:rPr lang="en-US" sz="2400" dirty="0">
                <a:solidFill>
                  <a:srgbClr val="000000"/>
                </a:solidFill>
                <a:latin typeface="Arial Narrow" pitchFamily="34" charset="0"/>
              </a:rPr>
              <a:t>principles of learning</a:t>
            </a:r>
          </a:p>
          <a:p>
            <a:pPr marL="342900" indent="-342900">
              <a:spcBef>
                <a:spcPct val="100000"/>
              </a:spcBef>
              <a:buFont typeface="Calibri" pitchFamily="34" charset="0"/>
              <a:buAutoNum type="arabicPeriod"/>
            </a:pPr>
            <a:r>
              <a:rPr lang="en-US" sz="2800" dirty="0">
                <a:solidFill>
                  <a:srgbClr val="000000"/>
                </a:solidFill>
                <a:latin typeface="Arial Narrow" pitchFamily="34" charset="0"/>
              </a:rPr>
              <a:t>Determine and structure contents </a:t>
            </a:r>
          </a:p>
          <a:p>
            <a:pPr marL="342900" indent="-342900">
              <a:spcBef>
                <a:spcPct val="100000"/>
              </a:spcBef>
              <a:buFont typeface="Calibri" pitchFamily="34" charset="0"/>
              <a:buAutoNum type="arabicPeriod"/>
            </a:pPr>
            <a:r>
              <a:rPr lang="en-US" sz="2800" dirty="0">
                <a:solidFill>
                  <a:srgbClr val="000000"/>
                </a:solidFill>
                <a:latin typeface="Arial Narrow" pitchFamily="34" charset="0"/>
              </a:rPr>
              <a:t>Select training method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Systematic Approach to </a:t>
            </a:r>
            <a:br>
              <a:rPr 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</a:br>
            <a:r>
              <a:rPr 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Training </a:t>
            </a:r>
            <a:r>
              <a:rPr lang="en-US" sz="26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Programme</a:t>
            </a:r>
            <a:r>
              <a:rPr 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 Design</a:t>
            </a:r>
            <a:endParaRPr lang="en-US" sz="26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 Black" charset="0"/>
              <a:ea typeface="Times New Roman" charset="0"/>
              <a:cs typeface="Arial Black" charset="0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317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Billede 11" descr="ULS-logo_roed_blad_kor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9" name="Rectangle 2"/>
          <p:cNvSpPr>
            <a:spLocks noChangeArrowheads="1"/>
          </p:cNvSpPr>
          <p:nvPr/>
        </p:nvSpPr>
        <p:spPr bwMode="auto">
          <a:xfrm>
            <a:off x="2411413" y="1772816"/>
            <a:ext cx="4572000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>
              <a:spcBef>
                <a:spcPct val="100000"/>
              </a:spcBef>
              <a:buFont typeface="Calibri" pitchFamily="34" charset="0"/>
              <a:buAutoNum type="arabicPeriod" startAt="5"/>
            </a:pPr>
            <a:r>
              <a:rPr lang="en-US" sz="2800" dirty="0">
                <a:solidFill>
                  <a:srgbClr val="000000"/>
                </a:solidFill>
                <a:latin typeface="Arial Narrow" pitchFamily="34" charset="0"/>
              </a:rPr>
              <a:t>Design training aids and training materials </a:t>
            </a:r>
          </a:p>
          <a:p>
            <a:pPr marL="457200" indent="-457200">
              <a:spcBef>
                <a:spcPct val="100000"/>
              </a:spcBef>
              <a:buFont typeface="Calibri" pitchFamily="34" charset="0"/>
              <a:buAutoNum type="arabicPeriod" startAt="5"/>
            </a:pPr>
            <a:r>
              <a:rPr lang="en-US" sz="2800" dirty="0">
                <a:solidFill>
                  <a:srgbClr val="000000"/>
                </a:solidFill>
                <a:latin typeface="Arial Narrow" pitchFamily="34" charset="0"/>
              </a:rPr>
              <a:t>Work out a time-table </a:t>
            </a:r>
          </a:p>
          <a:p>
            <a:pPr marL="457200" indent="-457200">
              <a:spcBef>
                <a:spcPct val="100000"/>
              </a:spcBef>
              <a:buFont typeface="Calibri" pitchFamily="34" charset="0"/>
              <a:buAutoNum type="arabicPeriod" startAt="5"/>
            </a:pPr>
            <a:r>
              <a:rPr lang="en-US" sz="2800" dirty="0">
                <a:solidFill>
                  <a:srgbClr val="000000"/>
                </a:solidFill>
                <a:latin typeface="Arial Narrow" pitchFamily="34" charset="0"/>
              </a:rPr>
              <a:t>Arrange training facilities </a:t>
            </a:r>
          </a:p>
          <a:p>
            <a:pPr marL="457200" indent="-457200">
              <a:spcBef>
                <a:spcPct val="100000"/>
              </a:spcBef>
              <a:buFont typeface="Calibri" pitchFamily="34" charset="0"/>
              <a:buAutoNum type="arabicPeriod" startAt="5"/>
            </a:pPr>
            <a:r>
              <a:rPr lang="en-US" sz="2800" dirty="0">
                <a:solidFill>
                  <a:srgbClr val="000000"/>
                </a:solidFill>
                <a:latin typeface="Arial Narrow" pitchFamily="34" charset="0"/>
              </a:rPr>
              <a:t>Run the event</a:t>
            </a:r>
          </a:p>
          <a:p>
            <a:pPr marL="457200" indent="-457200">
              <a:spcBef>
                <a:spcPct val="100000"/>
              </a:spcBef>
              <a:buFont typeface="Calibri" pitchFamily="34" charset="0"/>
              <a:buAutoNum type="arabicPeriod" startAt="5"/>
            </a:pPr>
            <a:r>
              <a:rPr lang="en-US" sz="2800" dirty="0">
                <a:solidFill>
                  <a:srgbClr val="000000"/>
                </a:solidFill>
                <a:latin typeface="Arial Narrow" pitchFamily="34" charset="0"/>
              </a:rPr>
              <a:t>Evaluate the training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da-DK" dirty="0" err="1">
                <a:latin typeface="Arial Black" pitchFamily="34" charset="0"/>
                <a:ea typeface="ＭＳ Ｐゴシック" pitchFamily="34" charset="-128"/>
              </a:rPr>
              <a:t>Thanks</a:t>
            </a:r>
            <a:r>
              <a:rPr lang="da-DK" dirty="0">
                <a:latin typeface="Arial Black" pitchFamily="34" charset="0"/>
                <a:ea typeface="ＭＳ Ｐゴシック" pitchFamily="34" charset="-128"/>
              </a:rPr>
              <a:t> for </a:t>
            </a:r>
            <a:r>
              <a:rPr lang="da-DK" dirty="0" err="1">
                <a:latin typeface="Arial Black" pitchFamily="34" charset="0"/>
                <a:ea typeface="ＭＳ Ｐゴシック" pitchFamily="34" charset="-128"/>
              </a:rPr>
              <a:t>your</a:t>
            </a:r>
            <a:r>
              <a:rPr lang="da-DK" dirty="0">
                <a:latin typeface="Arial Black" pitchFamily="34" charset="0"/>
                <a:ea typeface="ＭＳ Ｐゴシック" pitchFamily="34" charset="-128"/>
              </a:rPr>
              <a:t> time</a:t>
            </a:r>
            <a:endParaRPr lang="da-DK" dirty="0">
              <a:ea typeface="ＭＳ Ｐゴシック" pitchFamily="34" charset="-128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itchFamily="34" charset="0"/>
              </a:rPr>
              <a:t>TTM 1</a:t>
            </a:r>
          </a:p>
        </p:txBody>
      </p:sp>
      <p:pic>
        <p:nvPicPr>
          <p:cNvPr id="14340" name="Billed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Billede 6" descr="ULS-logo_roed_blad_kor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552" y="333375"/>
            <a:ext cx="7772400" cy="115093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ＭＳ Ｐゴシック" pitchFamily="34" charset="-128"/>
              </a:rPr>
              <a:t>Systematic Approach to </a:t>
            </a:r>
            <a:b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ＭＳ Ｐゴシック" pitchFamily="34" charset="-128"/>
              </a:rPr>
            </a:b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ＭＳ Ｐゴシック" pitchFamily="34" charset="-128"/>
              </a:rPr>
              <a:t>Training </a:t>
            </a:r>
            <a:r>
              <a:rPr lang="en-US" sz="3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ＭＳ Ｐゴシック" pitchFamily="34" charset="-128"/>
              </a:rPr>
              <a:t>Programme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ＭＳ Ｐゴシック" pitchFamily="34" charset="-128"/>
              </a:rPr>
              <a:t> Design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itchFamily="34" charset="0"/>
              </a:rPr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077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78299" y="333375"/>
            <a:ext cx="1278119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Billede 11" descr="ULS-logo_roed_blad_kor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9" name="Rectangle 4"/>
          <p:cNvSpPr>
            <a:spLocks noChangeArrowheads="1"/>
          </p:cNvSpPr>
          <p:nvPr/>
        </p:nvSpPr>
        <p:spPr bwMode="auto">
          <a:xfrm>
            <a:off x="684212" y="1989138"/>
            <a:ext cx="4967907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533400" indent="-533400">
              <a:buFont typeface="Wingdings" pitchFamily="2" charset="2"/>
              <a:buAutoNum type="arabicPeriod"/>
            </a:pPr>
            <a:r>
              <a:rPr lang="en-US" sz="2800" dirty="0">
                <a:solidFill>
                  <a:srgbClr val="000000"/>
                </a:solidFill>
                <a:latin typeface="Arial Narrow" pitchFamily="34" charset="0"/>
              </a:rPr>
              <a:t>Obtain information about the trainees </a:t>
            </a:r>
            <a:r>
              <a:rPr lang="en-US" sz="2400" dirty="0">
                <a:solidFill>
                  <a:srgbClr val="000000"/>
                </a:solidFill>
                <a:latin typeface="Arial Narrow" pitchFamily="34" charset="0"/>
              </a:rPr>
              <a:t>– (identify training needs)</a:t>
            </a:r>
          </a:p>
        </p:txBody>
      </p:sp>
      <p:sp>
        <p:nvSpPr>
          <p:cNvPr id="3080" name="TextBox 7"/>
          <p:cNvSpPr txBox="1">
            <a:spLocks noChangeArrowheads="1"/>
          </p:cNvSpPr>
          <p:nvPr/>
        </p:nvSpPr>
        <p:spPr bwMode="auto">
          <a:xfrm>
            <a:off x="2124075" y="3573463"/>
            <a:ext cx="3193951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FontTx/>
              <a:buChar char="-"/>
            </a:pPr>
            <a:r>
              <a:rPr lang="en-US" sz="2400" dirty="0">
                <a:latin typeface="Arial Narrow" pitchFamily="34" charset="0"/>
              </a:rPr>
              <a:t>Name </a:t>
            </a:r>
          </a:p>
          <a:p>
            <a:pPr eaLnBrk="1" hangingPunct="1">
              <a:buFontTx/>
              <a:buChar char="-"/>
            </a:pPr>
            <a:r>
              <a:rPr lang="en-US" sz="2400" dirty="0">
                <a:latin typeface="Arial Narrow" pitchFamily="34" charset="0"/>
              </a:rPr>
              <a:t>Age </a:t>
            </a:r>
          </a:p>
          <a:p>
            <a:pPr eaLnBrk="1" hangingPunct="1">
              <a:buFontTx/>
              <a:buChar char="-"/>
            </a:pPr>
            <a:r>
              <a:rPr lang="en-US" sz="2400" dirty="0">
                <a:latin typeface="Arial Narrow" pitchFamily="34" charset="0"/>
              </a:rPr>
              <a:t>Position in Union</a:t>
            </a:r>
          </a:p>
          <a:p>
            <a:pPr eaLnBrk="1" hangingPunct="1">
              <a:buFontTx/>
              <a:buChar char="-"/>
            </a:pPr>
            <a:r>
              <a:rPr lang="en-US" sz="2400" dirty="0">
                <a:latin typeface="Arial Narrow" pitchFamily="34" charset="0"/>
              </a:rPr>
              <a:t>Trade Union Experience</a:t>
            </a:r>
          </a:p>
        </p:txBody>
      </p:sp>
      <p:pic>
        <p:nvPicPr>
          <p:cNvPr id="3081" name="Picture 8" descr="Depositphotos_23121570_m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9" r="48453" b="66045"/>
          <a:stretch>
            <a:fillRect/>
          </a:stretch>
        </p:blipFill>
        <p:spPr bwMode="auto">
          <a:xfrm>
            <a:off x="5508625" y="1557338"/>
            <a:ext cx="2103438" cy="478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ＭＳ Ｐゴシック" pitchFamily="34" charset="-128"/>
              </a:rPr>
              <a:t>Systematic Approach to </a:t>
            </a:r>
            <a:br>
              <a:rPr 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ＭＳ Ｐゴシック" pitchFamily="34" charset="-128"/>
              </a:rPr>
            </a:br>
            <a:r>
              <a:rPr 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ＭＳ Ｐゴシック" pitchFamily="34" charset="-128"/>
              </a:rPr>
              <a:t>Training </a:t>
            </a:r>
            <a:r>
              <a:rPr lang="en-US" sz="26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ＭＳ Ｐゴシック" pitchFamily="34" charset="-128"/>
              </a:rPr>
              <a:t>Programme</a:t>
            </a:r>
            <a:r>
              <a:rPr 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ＭＳ Ｐゴシック" pitchFamily="34" charset="-128"/>
              </a:rPr>
              <a:t> Design</a:t>
            </a:r>
            <a:endParaRPr lang="en-US" sz="26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 Black" charset="0"/>
              <a:ea typeface="Times New Roman" charset="0"/>
              <a:cs typeface="Arial Black" charset="0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itchFamily="34" charset="0"/>
              </a:rPr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101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Billede 11" descr="ULS-logo_roed_blad_kor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3" name="Rectangle 4"/>
          <p:cNvSpPr>
            <a:spLocks noChangeArrowheads="1"/>
          </p:cNvSpPr>
          <p:nvPr/>
        </p:nvSpPr>
        <p:spPr bwMode="auto">
          <a:xfrm>
            <a:off x="827584" y="2133600"/>
            <a:ext cx="5256583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>
              <a:buFont typeface="Calibri" pitchFamily="34" charset="0"/>
              <a:buAutoNum type="arabicPeriod" startAt="2"/>
            </a:pPr>
            <a:r>
              <a:rPr lang="en-US" sz="2800" dirty="0">
                <a:solidFill>
                  <a:srgbClr val="000000"/>
                </a:solidFill>
                <a:latin typeface="Arial Narrow" pitchFamily="34" charset="0"/>
              </a:rPr>
              <a:t> Design Training objectives</a:t>
            </a:r>
            <a:br>
              <a:rPr lang="en-US" sz="1400" dirty="0">
                <a:solidFill>
                  <a:srgbClr val="000000"/>
                </a:solidFill>
                <a:latin typeface="Calibri (body)" charset="0"/>
              </a:rPr>
            </a:br>
            <a:r>
              <a:rPr lang="en-US" sz="2400" dirty="0">
                <a:solidFill>
                  <a:srgbClr val="000000"/>
                </a:solidFill>
                <a:latin typeface="Arial Narrow" pitchFamily="34" charset="0"/>
              </a:rPr>
              <a:t>- always consider psychological   principles of learning</a:t>
            </a:r>
          </a:p>
        </p:txBody>
      </p:sp>
      <p:pic>
        <p:nvPicPr>
          <p:cNvPr id="4104" name="Picture 7" descr="Depositphotos_20182707_m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70" t="79485"/>
          <a:stretch>
            <a:fillRect/>
          </a:stretch>
        </p:blipFill>
        <p:spPr bwMode="auto">
          <a:xfrm>
            <a:off x="5003800" y="2349500"/>
            <a:ext cx="3600450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Systematic Approach to </a:t>
            </a:r>
            <a:br>
              <a:rPr 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</a:br>
            <a:r>
              <a:rPr 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Training </a:t>
            </a:r>
            <a:r>
              <a:rPr lang="en-US" sz="26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Programme</a:t>
            </a:r>
            <a:r>
              <a:rPr 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 Design</a:t>
            </a:r>
            <a:endParaRPr lang="en-US" sz="26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 Black" charset="0"/>
              <a:ea typeface="Times New Roman" charset="0"/>
              <a:cs typeface="Arial Black" charset="0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itchFamily="34" charset="0"/>
              </a:rPr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125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Billede 11" descr="ULS-logo_roed_blad_kor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7" name="Rectangle 4"/>
          <p:cNvSpPr>
            <a:spLocks noChangeArrowheads="1"/>
          </p:cNvSpPr>
          <p:nvPr/>
        </p:nvSpPr>
        <p:spPr bwMode="auto">
          <a:xfrm>
            <a:off x="1042988" y="2276475"/>
            <a:ext cx="312457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514350" indent="-514350">
              <a:spcBef>
                <a:spcPct val="100000"/>
              </a:spcBef>
              <a:buFont typeface="Calibri" pitchFamily="34" charset="0"/>
              <a:buAutoNum type="arabicPeriod" startAt="3"/>
            </a:pPr>
            <a:r>
              <a:rPr lang="en-US" sz="2800" dirty="0">
                <a:solidFill>
                  <a:srgbClr val="000000"/>
                </a:solidFill>
                <a:latin typeface="Arial Narrow" pitchFamily="34" charset="0"/>
              </a:rPr>
              <a:t>Determine and </a:t>
            </a:r>
            <a:br>
              <a:rPr lang="en-US" sz="2800" dirty="0">
                <a:solidFill>
                  <a:srgbClr val="000000"/>
                </a:solidFill>
                <a:latin typeface="Arial Narrow" pitchFamily="34" charset="0"/>
              </a:rPr>
            </a:br>
            <a:r>
              <a:rPr lang="en-US" sz="2800" dirty="0">
                <a:solidFill>
                  <a:srgbClr val="000000"/>
                </a:solidFill>
                <a:latin typeface="Arial Narrow" pitchFamily="34" charset="0"/>
              </a:rPr>
              <a:t>structure contents </a:t>
            </a:r>
          </a:p>
        </p:txBody>
      </p:sp>
      <p:pic>
        <p:nvPicPr>
          <p:cNvPr id="5128" name="Picture 13" descr="Depositphotos_17420061_m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26" t="73827" r="50253" b="2509"/>
          <a:stretch>
            <a:fillRect/>
          </a:stretch>
        </p:blipFill>
        <p:spPr bwMode="auto">
          <a:xfrm>
            <a:off x="5148263" y="2492375"/>
            <a:ext cx="2952750" cy="292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7" descr=" 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084" r="73434"/>
          <a:stretch>
            <a:fillRect/>
          </a:stretch>
        </p:blipFill>
        <p:spPr bwMode="auto">
          <a:xfrm>
            <a:off x="1619250" y="3068638"/>
            <a:ext cx="3065463" cy="293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Systematic Approach to </a:t>
            </a:r>
            <a:br>
              <a:rPr 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</a:br>
            <a:r>
              <a:rPr 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Training </a:t>
            </a:r>
            <a:r>
              <a:rPr lang="en-US" sz="26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Programme</a:t>
            </a:r>
            <a:r>
              <a:rPr 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 Design</a:t>
            </a:r>
            <a:endParaRPr lang="en-US" sz="26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 Black" charset="0"/>
              <a:ea typeface="Times New Roman" charset="0"/>
              <a:cs typeface="Arial Black" charset="0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itchFamily="34" charset="0"/>
              </a:rPr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150" name="Billed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Billede 11" descr="ULS-logo_roed_blad_kort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2" name="Rectangle 4"/>
          <p:cNvSpPr>
            <a:spLocks noChangeArrowheads="1"/>
          </p:cNvSpPr>
          <p:nvPr/>
        </p:nvSpPr>
        <p:spPr bwMode="auto">
          <a:xfrm>
            <a:off x="1043608" y="2205038"/>
            <a:ext cx="363272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514350" indent="-514350">
              <a:spcBef>
                <a:spcPct val="100000"/>
              </a:spcBef>
              <a:buFont typeface="Calibri" pitchFamily="34" charset="0"/>
              <a:buAutoNum type="arabicPeriod" startAt="4"/>
            </a:pPr>
            <a:r>
              <a:rPr lang="en-US" sz="2800" dirty="0">
                <a:solidFill>
                  <a:srgbClr val="000000"/>
                </a:solidFill>
                <a:latin typeface="Arial Narrow" pitchFamily="34" charset="0"/>
              </a:rPr>
              <a:t>Select training method</a:t>
            </a:r>
          </a:p>
        </p:txBody>
      </p:sp>
      <p:pic>
        <p:nvPicPr>
          <p:cNvPr id="6153" name="Picture 6" descr="Depositphotos_18422243_m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78" t="25465" r="1385" b="50096"/>
          <a:stretch>
            <a:fillRect/>
          </a:stretch>
        </p:blipFill>
        <p:spPr bwMode="auto">
          <a:xfrm>
            <a:off x="5003800" y="3068638"/>
            <a:ext cx="2663825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4" name="TextBox 9"/>
          <p:cNvSpPr txBox="1">
            <a:spLocks noChangeArrowheads="1"/>
          </p:cNvSpPr>
          <p:nvPr/>
        </p:nvSpPr>
        <p:spPr bwMode="auto">
          <a:xfrm>
            <a:off x="4572000" y="4221163"/>
            <a:ext cx="44595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800" dirty="0">
                <a:latin typeface="Arial Narrow" pitchFamily="34" charset="0"/>
              </a:rPr>
              <a:t>or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0" descr="Depositphotos_14777189_m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31" t="54103" r="2431" b="28249"/>
          <a:stretch>
            <a:fillRect/>
          </a:stretch>
        </p:blipFill>
        <p:spPr bwMode="auto">
          <a:xfrm rot="1306820">
            <a:off x="5341938" y="2979738"/>
            <a:ext cx="3171825" cy="282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Systematic Approach to </a:t>
            </a:r>
            <a:br>
              <a:rPr 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</a:br>
            <a:r>
              <a:rPr 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Training </a:t>
            </a:r>
            <a:r>
              <a:rPr lang="en-US" sz="26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Programme</a:t>
            </a:r>
            <a:r>
              <a:rPr 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 Design</a:t>
            </a:r>
            <a:endParaRPr lang="en-US" sz="26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 Black" charset="0"/>
              <a:ea typeface="Times New Roman" charset="0"/>
              <a:cs typeface="Arial Black" charset="0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itchFamily="34" charset="0"/>
              </a:rPr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174" name="Billed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Billede 11" descr="ULS-logo_roed_blad_kort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6" name="Rectangle 2"/>
          <p:cNvSpPr>
            <a:spLocks noChangeArrowheads="1"/>
          </p:cNvSpPr>
          <p:nvPr/>
        </p:nvSpPr>
        <p:spPr bwMode="auto">
          <a:xfrm>
            <a:off x="1043608" y="2133600"/>
            <a:ext cx="504031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>
              <a:spcBef>
                <a:spcPct val="100000"/>
              </a:spcBef>
              <a:buFont typeface="Calibri" pitchFamily="34" charset="0"/>
              <a:buAutoNum type="arabicPeriod" startAt="5"/>
            </a:pPr>
            <a:r>
              <a:rPr lang="en-US" sz="2800" dirty="0">
                <a:solidFill>
                  <a:srgbClr val="000000"/>
                </a:solidFill>
                <a:latin typeface="Arial Narrow" pitchFamily="34" charset="0"/>
              </a:rPr>
              <a:t>Design training aids and training materials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Systematic Approach to </a:t>
            </a:r>
            <a:br>
              <a:rPr 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</a:br>
            <a:r>
              <a:rPr 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Training </a:t>
            </a:r>
            <a:r>
              <a:rPr lang="en-US" sz="26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Programme</a:t>
            </a:r>
            <a:r>
              <a:rPr 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 Design</a:t>
            </a:r>
            <a:endParaRPr lang="en-US" sz="26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 Black" charset="0"/>
              <a:ea typeface="Times New Roman" charset="0"/>
              <a:cs typeface="Arial Black" charset="0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itchFamily="34" charset="0"/>
              </a:rPr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197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Billede 11" descr="ULS-logo_roed_blad_kor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4591447"/>
            <a:ext cx="1943101" cy="22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9" name="Rectangle 2"/>
          <p:cNvSpPr>
            <a:spLocks noChangeArrowheads="1"/>
          </p:cNvSpPr>
          <p:nvPr/>
        </p:nvSpPr>
        <p:spPr bwMode="auto">
          <a:xfrm>
            <a:off x="971600" y="2133600"/>
            <a:ext cx="4572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514350" indent="-514350">
              <a:spcBef>
                <a:spcPct val="100000"/>
              </a:spcBef>
              <a:buFont typeface="Calibri" pitchFamily="34" charset="0"/>
              <a:buAutoNum type="arabicPeriod" startAt="6"/>
            </a:pPr>
            <a:r>
              <a:rPr lang="en-US" sz="2800" dirty="0">
                <a:solidFill>
                  <a:srgbClr val="000000"/>
                </a:solidFill>
                <a:latin typeface="Arial Narrow" pitchFamily="34" charset="0"/>
              </a:rPr>
              <a:t>Work out a time-table </a:t>
            </a:r>
          </a:p>
        </p:txBody>
      </p:sp>
      <p:pic>
        <p:nvPicPr>
          <p:cNvPr id="8200" name="Picture 4" descr="Depositphotos_14777189_m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2" t="78456" r="53539"/>
          <a:stretch>
            <a:fillRect/>
          </a:stretch>
        </p:blipFill>
        <p:spPr bwMode="auto">
          <a:xfrm>
            <a:off x="1979613" y="2996952"/>
            <a:ext cx="2736850" cy="335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Picture 6" descr="Depositphotos_14777189_m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76" t="79228" r="27361"/>
          <a:stretch>
            <a:fillRect/>
          </a:stretch>
        </p:blipFill>
        <p:spPr bwMode="auto">
          <a:xfrm>
            <a:off x="4643438" y="3284538"/>
            <a:ext cx="3038475" cy="314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9" descr="Depositphotos_16886343_m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17" t="30305" r="59534" b="59874"/>
          <a:stretch>
            <a:fillRect/>
          </a:stretch>
        </p:blipFill>
        <p:spPr bwMode="auto">
          <a:xfrm rot="-219161">
            <a:off x="6716713" y="2262188"/>
            <a:ext cx="1878012" cy="182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7" descr="Depositphotos_16886343_m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67" r="68941" b="88939"/>
          <a:stretch>
            <a:fillRect/>
          </a:stretch>
        </p:blipFill>
        <p:spPr bwMode="auto">
          <a:xfrm>
            <a:off x="3348038" y="3644900"/>
            <a:ext cx="2333625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Systematic Approach to </a:t>
            </a:r>
            <a:br>
              <a:rPr 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</a:br>
            <a:r>
              <a:rPr 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Training </a:t>
            </a:r>
            <a:r>
              <a:rPr lang="en-US" sz="26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Programme</a:t>
            </a:r>
            <a:r>
              <a:rPr 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 Design</a:t>
            </a:r>
            <a:endParaRPr lang="en-US" sz="26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 Black" charset="0"/>
              <a:ea typeface="Times New Roman" charset="0"/>
              <a:cs typeface="Arial Black" charset="0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itchFamily="34" charset="0"/>
              </a:rPr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223" name="Billed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Billede 11" descr="ULS-logo_roed_blad_kort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5" name="Rectangle 2"/>
          <p:cNvSpPr>
            <a:spLocks noChangeArrowheads="1"/>
          </p:cNvSpPr>
          <p:nvPr/>
        </p:nvSpPr>
        <p:spPr bwMode="auto">
          <a:xfrm>
            <a:off x="971600" y="2133600"/>
            <a:ext cx="62642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514350" indent="-514350">
              <a:spcBef>
                <a:spcPct val="100000"/>
              </a:spcBef>
              <a:buFont typeface="Calibri" pitchFamily="34" charset="0"/>
              <a:buAutoNum type="arabicPeriod" startAt="7"/>
            </a:pPr>
            <a:r>
              <a:rPr lang="en-US" sz="2800" dirty="0">
                <a:solidFill>
                  <a:srgbClr val="000000"/>
                </a:solidFill>
                <a:latin typeface="Arial Narrow" pitchFamily="34" charset="0"/>
              </a:rPr>
              <a:t>Arrange training facilities </a:t>
            </a:r>
          </a:p>
        </p:txBody>
      </p:sp>
      <p:pic>
        <p:nvPicPr>
          <p:cNvPr id="9226" name="Picture 4" descr=" 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98" r="26166" b="73763"/>
          <a:stretch>
            <a:fillRect/>
          </a:stretch>
        </p:blipFill>
        <p:spPr bwMode="auto">
          <a:xfrm rot="-778962">
            <a:off x="1903413" y="2825750"/>
            <a:ext cx="1922462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7" name="Picture 6" descr=" 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69" t="50162" r="49496" b="26688"/>
          <a:stretch>
            <a:fillRect/>
          </a:stretch>
        </p:blipFill>
        <p:spPr bwMode="auto">
          <a:xfrm rot="862811">
            <a:off x="5567363" y="3640138"/>
            <a:ext cx="1936750" cy="187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7" descr="Depositphotos_20182707_m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63" r="59618" b="79420"/>
          <a:stretch>
            <a:fillRect/>
          </a:stretch>
        </p:blipFill>
        <p:spPr bwMode="auto">
          <a:xfrm>
            <a:off x="1908175" y="2349500"/>
            <a:ext cx="3024188" cy="336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Systematic Approach to </a:t>
            </a:r>
            <a:br>
              <a:rPr 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</a:br>
            <a:r>
              <a:rPr 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Training </a:t>
            </a:r>
            <a:r>
              <a:rPr lang="en-US" sz="26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Programme</a:t>
            </a:r>
            <a:r>
              <a:rPr 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 Design</a:t>
            </a:r>
            <a:endParaRPr lang="en-US" sz="26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 Black" charset="0"/>
              <a:ea typeface="Times New Roman" charset="0"/>
              <a:cs typeface="Arial Black" charset="0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itchFamily="34" charset="0"/>
              </a:rPr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46" name="Billed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Billede 11" descr="ULS-logo_roed_blad_kort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8" name="Rectangle 2"/>
          <p:cNvSpPr>
            <a:spLocks noChangeArrowheads="1"/>
          </p:cNvSpPr>
          <p:nvPr/>
        </p:nvSpPr>
        <p:spPr bwMode="auto">
          <a:xfrm>
            <a:off x="1008112" y="2133600"/>
            <a:ext cx="4572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514350" indent="-514350">
              <a:spcBef>
                <a:spcPct val="100000"/>
              </a:spcBef>
              <a:buFont typeface="Calibri" pitchFamily="34" charset="0"/>
              <a:buAutoNum type="arabicPeriod" startAt="8"/>
            </a:pPr>
            <a:r>
              <a:rPr lang="en-US" sz="2800" dirty="0">
                <a:solidFill>
                  <a:srgbClr val="000000"/>
                </a:solidFill>
                <a:latin typeface="Arial Narrow" pitchFamily="34" charset="0"/>
              </a:rPr>
              <a:t>Run the event</a:t>
            </a:r>
          </a:p>
        </p:txBody>
      </p:sp>
      <p:pic>
        <p:nvPicPr>
          <p:cNvPr id="10249" name="Picture 6" descr="Depositphotos_18422243_m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16" t="1802" r="25822" b="74277"/>
          <a:stretch>
            <a:fillRect/>
          </a:stretch>
        </p:blipFill>
        <p:spPr bwMode="auto">
          <a:xfrm>
            <a:off x="5003800" y="2935288"/>
            <a:ext cx="2736850" cy="276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0" ma:contentTypeDescription="Opret et nyt dokument." ma:contentTypeScope="" ma:versionID="7cf69866f539122fa3e599d99e0c1da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ae4e6eb03f2a2f70bea8248fcb5e6a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LongProperties xmlns="http://schemas.microsoft.com/office/2006/metadata/longProperties"/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0A46BE4-F0A9-4E19-887F-8A9DF7A7351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50B8735-5918-4C32-A283-3EA509AB1973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BADA5E2-E4FB-4259-BAF0-99734BD5B300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18EC64ED-775A-4AE6-BF39-3385FDC2C3D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395</TotalTime>
  <Words>232</Words>
  <Application>Microsoft Office PowerPoint</Application>
  <PresentationFormat>Skærmshow (4:3)</PresentationFormat>
  <Paragraphs>62</Paragraphs>
  <Slides>13</Slides>
  <Notes>11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6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13</vt:i4>
      </vt:variant>
    </vt:vector>
  </HeadingPairs>
  <TitlesOfParts>
    <vt:vector size="20" baseType="lpstr">
      <vt:lpstr>Arial</vt:lpstr>
      <vt:lpstr>Arial Black</vt:lpstr>
      <vt:lpstr>Arial Narrow</vt:lpstr>
      <vt:lpstr>Calibri</vt:lpstr>
      <vt:lpstr>Calibri (body)</vt:lpstr>
      <vt:lpstr>Wingdings</vt:lpstr>
      <vt:lpstr>Kontortema</vt:lpstr>
      <vt:lpstr>Systematic Approach to Training Programme Design</vt:lpstr>
      <vt:lpstr>Systematic Approach to  Training Programme Design</vt:lpstr>
      <vt:lpstr>Systematic Approach to  Training Programme Design</vt:lpstr>
      <vt:lpstr>Systematic Approach to  Training Programme Design</vt:lpstr>
      <vt:lpstr>Systematic Approach to  Training Programme Design</vt:lpstr>
      <vt:lpstr>Systematic Approach to  Training Programme Design</vt:lpstr>
      <vt:lpstr>Systematic Approach to  Training Programme Design</vt:lpstr>
      <vt:lpstr>Systematic Approach to  Training Programme Design</vt:lpstr>
      <vt:lpstr>Systematic Approach to  Training Programme Design</vt:lpstr>
      <vt:lpstr>Systematic Approach to  Training Programme Design</vt:lpstr>
      <vt:lpstr>Systematic Approach to  Training Programme Design</vt:lpstr>
      <vt:lpstr>Systematic Approach to  Training Programme Design</vt:lpstr>
      <vt:lpstr>Thanks for your time</vt:lpstr>
    </vt:vector>
  </TitlesOfParts>
  <Company>Loftf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Target Group</dc:title>
  <dc:creator>Katrine Dichmann Christophersen</dc:creator>
  <cp:lastModifiedBy>Jacob Rosdahl</cp:lastModifiedBy>
  <cp:revision>49</cp:revision>
  <dcterms:created xsi:type="dcterms:W3CDTF">2013-06-20T07:36:43Z</dcterms:created>
  <dcterms:modified xsi:type="dcterms:W3CDTF">2021-03-30T13:40:36Z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EXCoreDocType">
    <vt:lpwstr>Type0</vt:lpwstr>
  </property>
  <property fmtid="{D5CDD505-2E9C-101B-9397-08002B2CF9AE}" pid="3" name="EXHash">
    <vt:lpwstr>EACB9B2055A38E9B1DF64345A5AB523B603A8070195AE028C1A1624BA7B22B8BCF7FA4861F5026664B15AC76CB94596FCB91F864F7D1126C1DC453E33F9D</vt:lpwstr>
  </property>
  <property fmtid="{D5CDD505-2E9C-101B-9397-08002B2CF9AE}" pid="4" name="EXTimestamp">
    <vt:lpwstr>7/8/2015 1:01:24 PM</vt:lpwstr>
  </property>
  <property fmtid="{D5CDD505-2E9C-101B-9397-08002B2CF9AE}" pid="5" name="EXDocumentID">
    <vt:lpwstr>000025725</vt:lpwstr>
  </property>
  <property fmtid="{D5CDD505-2E9C-101B-9397-08002B2CF9AE}" pid="6" name="EntityNameForeign">
    <vt:lpwstr>DL_Activities</vt:lpwstr>
  </property>
  <property fmtid="{D5CDD505-2E9C-101B-9397-08002B2CF9AE}" pid="7" name="EntityId">
    <vt:lpwstr>2886</vt:lpwstr>
  </property>
  <property fmtid="{D5CDD505-2E9C-101B-9397-08002B2CF9AE}" pid="8" name="DocumentName">
    <vt:lpwstr>http://modus/Operations/14-0420Docs/14-2829/PPT 5 Systematic approach to training programmes.pptx</vt:lpwstr>
  </property>
  <property fmtid="{D5CDD505-2E9C-101B-9397-08002B2CF9AE}" pid="9" name="ContentTypeId">
    <vt:lpwstr>0x01010007270EE79A760F45A45B3BED0EC22C2C</vt:lpwstr>
  </property>
</Properties>
</file>