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7" r:id="rId7"/>
    <p:sldId id="263" r:id="rId8"/>
    <p:sldId id="264" r:id="rId9"/>
    <p:sldId id="265" r:id="rId10"/>
    <p:sldId id="267" r:id="rId11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46069-2042-4100-BE76-2676B974275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026E25-748F-424C-B9B8-DE7762EFA3E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89921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D04F58-3781-4042-820A-D037E813988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783658-E9AA-47A2-826D-37FAF046746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10697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ECDF2A-55DD-4286-9D18-9953373666D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F102C-EAF6-495A-8061-E18882A7358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94549-5083-461B-A86A-58EB64C2763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1B1128-0E49-4043-8045-4051F5550E8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CF9D8F-EDD0-424B-884A-A6EBC9D27AC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FD1FC-2A79-4683-945D-E70DEE019CD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DA10-29FF-4160-996E-4D61B2C12C6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4F6D-1196-4DB9-BF9D-61E56CDF4ABC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2F-8851-4D73-A7D9-754EF7BE12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F6E80-CF6C-4DD6-B484-D698E518EDF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C13C-8238-42F6-AFDC-3A855B75DD8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01A4C-4F10-4A0D-9AB0-2F931D76EEC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401B-FA7D-477E-8BDE-A3DD3B5E2C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0BFFD-C208-444E-B24B-59F4753D98B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19F-C1FE-40D5-B411-2995C871A3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2C3D-890D-44BB-BEC6-BD8C14616D5A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F066-8C4B-4205-B200-CEB5B12DC49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E81E-7EE1-4413-BF42-491AE9828C4B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B93-24D7-4ADC-8706-23F7F2C86A5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49D01-33CD-42F4-9E3B-F87909A3D2C3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04C0D-A66E-4A81-9290-2BFD0CDAD1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695CD-4679-48A0-9723-BDF02C76827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AF0A-C40E-41CB-BBFC-88EE487B967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231E3-6660-4C15-90FB-513AF759343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9A9D-CCAC-4C10-86F9-B2E7CE090F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A0E1D-B508-4852-9D13-DE5DEB91C8E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19D1-86DC-47EA-8837-CD0728D548D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222D25-F23A-40E8-8481-ABB0AE5A126C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A8ECB-CA59-4CF0-8F82-416345A9948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557462"/>
            <a:ext cx="7772400" cy="2087562"/>
          </a:xfrm>
        </p:spPr>
        <p:txBody>
          <a:bodyPr/>
          <a:lstStyle/>
          <a:p>
            <a:r>
              <a:rPr lang="da-DK" b="1" dirty="0">
                <a:latin typeface="Arial Black" panose="020B0A04020102020204" pitchFamily="34" charset="0"/>
              </a:rPr>
              <a:t>Trade Union Education</a:t>
            </a:r>
            <a:endParaRPr lang="da-DK" dirty="0">
              <a:latin typeface="Arial Black" panose="020B0A04020102020204" pitchFamily="34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200">
                <a:latin typeface="Arial Black" pitchFamily="34" charset="0"/>
              </a:rPr>
              <a:t>Why Trade Union </a:t>
            </a:r>
            <a:br>
              <a:rPr lang="da-DK" sz="3200">
                <a:latin typeface="Arial Black" pitchFamily="34" charset="0"/>
              </a:rPr>
            </a:br>
            <a:r>
              <a:rPr lang="da-DK" sz="3200">
                <a:latin typeface="Arial Black" pitchFamily="34" charset="0"/>
              </a:rPr>
              <a:t>Education?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8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52963"/>
            <a:ext cx="1868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3"/>
          <p:cNvSpPr>
            <a:spLocks noChangeArrowheads="1"/>
          </p:cNvSpPr>
          <p:nvPr/>
        </p:nvSpPr>
        <p:spPr bwMode="auto">
          <a:xfrm>
            <a:off x="1835150" y="1773238"/>
            <a:ext cx="1200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Activity </a:t>
            </a:r>
          </a:p>
        </p:txBody>
      </p:sp>
      <p:sp>
        <p:nvSpPr>
          <p:cNvPr id="16391" name="Rectangle 24"/>
          <p:cNvSpPr>
            <a:spLocks noChangeArrowheads="1"/>
          </p:cNvSpPr>
          <p:nvPr/>
        </p:nvSpPr>
        <p:spPr bwMode="auto">
          <a:xfrm>
            <a:off x="3276600" y="1773238"/>
            <a:ext cx="39862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Why trade union education ?</a:t>
            </a:r>
          </a:p>
        </p:txBody>
      </p:sp>
      <p:sp>
        <p:nvSpPr>
          <p:cNvPr id="16392" name="Rectangle 25"/>
          <p:cNvSpPr>
            <a:spLocks noChangeArrowheads="1"/>
          </p:cNvSpPr>
          <p:nvPr/>
        </p:nvSpPr>
        <p:spPr bwMode="auto">
          <a:xfrm>
            <a:off x="1835150" y="2276475"/>
            <a:ext cx="1560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Objectives</a:t>
            </a:r>
          </a:p>
        </p:txBody>
      </p:sp>
      <p:sp>
        <p:nvSpPr>
          <p:cNvPr id="16393" name="Rectangle 26"/>
          <p:cNvSpPr>
            <a:spLocks noChangeArrowheads="1"/>
          </p:cNvSpPr>
          <p:nvPr/>
        </p:nvSpPr>
        <p:spPr bwMode="auto">
          <a:xfrm>
            <a:off x="3276600" y="2276475"/>
            <a:ext cx="53625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find out why trade unions need to educate their members</a:t>
            </a:r>
          </a:p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set aims of trade union education</a:t>
            </a:r>
          </a:p>
        </p:txBody>
      </p:sp>
      <p:sp>
        <p:nvSpPr>
          <p:cNvPr id="16394" name="Rectangle 27"/>
          <p:cNvSpPr>
            <a:spLocks noChangeArrowheads="1"/>
          </p:cNvSpPr>
          <p:nvPr/>
        </p:nvSpPr>
        <p:spPr bwMode="auto">
          <a:xfrm>
            <a:off x="3276600" y="3429000"/>
            <a:ext cx="52911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Please discuss in your groups the importance and role of education in trade unions. </a:t>
            </a:r>
          </a:p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Define the aims of trade union education</a:t>
            </a:r>
          </a:p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Put your key points on flipcharts</a:t>
            </a:r>
          </a:p>
        </p:txBody>
      </p:sp>
      <p:sp>
        <p:nvSpPr>
          <p:cNvPr id="16395" name="Rectangle 28"/>
          <p:cNvSpPr>
            <a:spLocks noChangeArrowheads="1"/>
          </p:cNvSpPr>
          <p:nvPr/>
        </p:nvSpPr>
        <p:spPr bwMode="auto">
          <a:xfrm>
            <a:off x="1835150" y="3429000"/>
            <a:ext cx="790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Task</a:t>
            </a:r>
          </a:p>
        </p:txBody>
      </p:sp>
      <p:sp>
        <p:nvSpPr>
          <p:cNvPr id="16396" name="Rectangle 29"/>
          <p:cNvSpPr>
            <a:spLocks noChangeArrowheads="1"/>
          </p:cNvSpPr>
          <p:nvPr/>
        </p:nvSpPr>
        <p:spPr bwMode="auto">
          <a:xfrm>
            <a:off x="1835150" y="5210036"/>
            <a:ext cx="8322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Time</a:t>
            </a:r>
          </a:p>
        </p:txBody>
      </p:sp>
      <p:sp>
        <p:nvSpPr>
          <p:cNvPr id="16397" name="Rectangle 30"/>
          <p:cNvSpPr>
            <a:spLocks noChangeArrowheads="1"/>
          </p:cNvSpPr>
          <p:nvPr/>
        </p:nvSpPr>
        <p:spPr bwMode="auto">
          <a:xfrm>
            <a:off x="3276600" y="5325015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Preparation	-	45 minutes</a:t>
            </a:r>
          </a:p>
          <a:p>
            <a:pPr marL="285750" indent="-285750">
              <a:buFontTx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Presentation	-	45 minutes</a:t>
            </a:r>
          </a:p>
          <a:p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    and processing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Aims of Trade Union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Education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127875" cy="4105275"/>
          </a:xfrm>
        </p:spPr>
        <p:txBody>
          <a:bodyPr>
            <a:normAutofit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develop and strengthen free and democratic unions</a:t>
            </a:r>
          </a:p>
          <a:p>
            <a:pPr marL="342900" indent="-342900" algn="l">
              <a:buFont typeface="Arial" charset="0"/>
              <a:buChar char="•"/>
            </a:pPr>
            <a:endParaRPr lang="da-DK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assist unions in carrying out their responsibilities to represent  their members</a:t>
            </a:r>
            <a:r>
              <a:rPr lang="ja-JP" alt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’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interests</a:t>
            </a:r>
          </a:p>
          <a:p>
            <a:pPr algn="l"/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widen union members</a:t>
            </a:r>
            <a:r>
              <a:rPr lang="ja-JP" alt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’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understanding </a:t>
            </a:r>
            <a:b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</a:b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of their roles, rights and responsibilities in</a:t>
            </a:r>
            <a:b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</a:b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their unions industries, and societies</a:t>
            </a:r>
          </a:p>
          <a:p>
            <a:pPr marL="342900" indent="-342900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7" name="Billed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Billede 9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368153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Depositphotos_17420061_m.jpg"/>
          <p:cNvPicPr>
            <a:picLocks noChangeAspect="1"/>
          </p:cNvPicPr>
          <p:nvPr/>
        </p:nvPicPr>
        <p:blipFill>
          <a:blip r:embed="rId5"/>
          <a:srcRect l="1865" t="1862" r="74792" b="75047"/>
          <a:stretch>
            <a:fillRect/>
          </a:stretch>
        </p:blipFill>
        <p:spPr bwMode="auto">
          <a:xfrm>
            <a:off x="6732240" y="4077072"/>
            <a:ext cx="232758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Aims of Trade Union </a:t>
            </a:r>
            <a:br>
              <a:rPr lang="en-US" sz="36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6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Education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4" name="Billed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Billede 10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71550" y="1916832"/>
            <a:ext cx="46085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raise the educational level of union members by upgrading the knowledge necessary to understand labor, social and economic problems that are of direct interest to workers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987675" y="4149080"/>
            <a:ext cx="504031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provide members with guidance and practice in the skills that can help them to have a more effective  influence on decisions important to workers, thereby improving their working and living conditions</a:t>
            </a:r>
          </a:p>
        </p:txBody>
      </p:sp>
      <p:pic>
        <p:nvPicPr>
          <p:cNvPr id="20488" name="Picture 13" descr="Depositphotos_20182707_m.jpg"/>
          <p:cNvPicPr>
            <a:picLocks noChangeAspect="1"/>
          </p:cNvPicPr>
          <p:nvPr/>
        </p:nvPicPr>
        <p:blipFill>
          <a:blip r:embed="rId5"/>
          <a:srcRect l="2397" t="21786" r="79301" b="60130"/>
          <a:stretch>
            <a:fillRect/>
          </a:stretch>
        </p:blipFill>
        <p:spPr bwMode="auto">
          <a:xfrm>
            <a:off x="5651500" y="1628800"/>
            <a:ext cx="2665413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1082338" y="38687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Depositphotos_7096962_m.jpg"/>
          <p:cNvPicPr>
            <a:picLocks noChangeAspect="1"/>
          </p:cNvPicPr>
          <p:nvPr/>
        </p:nvPicPr>
        <p:blipFill>
          <a:blip r:embed="rId3"/>
          <a:srcRect r="61674" b="65788"/>
          <a:stretch>
            <a:fillRect/>
          </a:stretch>
        </p:blipFill>
        <p:spPr bwMode="auto">
          <a:xfrm>
            <a:off x="5219700" y="2924175"/>
            <a:ext cx="331311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Aims of Trade Union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Education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3" name="Billed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Billede 9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31913" y="1844824"/>
            <a:ext cx="45354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fight discrimination by encouraging participation in union activities by women, youth, illiterate people, and to achieve equal opportunities for  trade union members and for society at large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epositphotos_11724557_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37020">
            <a:off x="5220603" y="3069491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Aims of Trade Union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Education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516" y="333375"/>
            <a:ext cx="12781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907530" y="2132856"/>
            <a:ext cx="60488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To promote workers</a:t>
            </a:r>
            <a:r>
              <a:rPr lang="ja-JP" altLang="en-US" sz="2800" dirty="0">
                <a:latin typeface="Arial Narrow" panose="020B0606020202030204" pitchFamily="34" charset="0"/>
                <a:cs typeface="Calibri (body)"/>
              </a:rPr>
              <a:t>’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worldwide solidarity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TTM 1</a:t>
            </a:r>
          </a:p>
        </p:txBody>
      </p:sp>
      <p:pic>
        <p:nvPicPr>
          <p:cNvPr id="26627" name="Billed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5" y="333375"/>
            <a:ext cx="12777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516BCE-D319-413C-A1CA-D34A0E1F8D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05A5AA-0D23-4240-B333-E4397DC5C5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E8BF6F-D404-4BAC-8D61-110AA4FA7D9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268</Words>
  <Application>Microsoft Office PowerPoint</Application>
  <PresentationFormat>Skærmshow (4:3)</PresentationFormat>
  <Paragraphs>41</Paragraphs>
  <Slides>7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Arial Narrow</vt:lpstr>
      <vt:lpstr>Calibri</vt:lpstr>
      <vt:lpstr>Kontortema</vt:lpstr>
      <vt:lpstr>Trade Union Education</vt:lpstr>
      <vt:lpstr>Why Trade Union  Education?</vt:lpstr>
      <vt:lpstr>Aims of Trade Union  Education</vt:lpstr>
      <vt:lpstr>Aims of Trade Union  Education</vt:lpstr>
      <vt:lpstr>Aims of Trade Union  Education</vt:lpstr>
      <vt:lpstr>Aims of Trade Union  Education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32</cp:revision>
  <dcterms:created xsi:type="dcterms:W3CDTF">2013-06-20T07:36:43Z</dcterms:created>
  <dcterms:modified xsi:type="dcterms:W3CDTF">2022-04-07T11:26:47Z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2886</vt:lpwstr>
  </property>
  <property fmtid="{D5CDD505-2E9C-101B-9397-08002B2CF9AE}" pid="5" name="DocumentName">
    <vt:lpwstr>http://modus/Operations/14-0420Docs/14-2829/PPT 1 Aims and Trade Union Education.pptx</vt:lpwstr>
  </property>
</Properties>
</file>