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0"/>
  </p:notesMasterIdLst>
  <p:handoutMasterIdLst>
    <p:handoutMasterId r:id="rId11"/>
  </p:handoutMasterIdLst>
  <p:sldIdLst>
    <p:sldId id="262" r:id="rId5"/>
    <p:sldId id="265" r:id="rId6"/>
    <p:sldId id="269" r:id="rId7"/>
    <p:sldId id="270" r:id="rId8"/>
    <p:sldId id="267" r:id="rId9"/>
  </p:sldIdLst>
  <p:sldSz cx="9144000" cy="6858000" type="screen4x3"/>
  <p:notesSz cx="6735763" cy="9866313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24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ob Rosdahl" userId="cd4d19a4-cf21-420f-9cb4-b41b915e878f" providerId="ADAL" clId="{69F847C5-A11E-49DF-9364-86C31F2F0BB7}"/>
    <pc:docChg chg="modSld">
      <pc:chgData name="Jacob Rosdahl" userId="cd4d19a4-cf21-420f-9cb4-b41b915e878f" providerId="ADAL" clId="{69F847C5-A11E-49DF-9364-86C31F2F0BB7}" dt="2021-03-30T13:07:03.289" v="4" actId="14826"/>
      <pc:docMkLst>
        <pc:docMk/>
      </pc:docMkLst>
      <pc:sldChg chg="modSp">
        <pc:chgData name="Jacob Rosdahl" userId="cd4d19a4-cf21-420f-9cb4-b41b915e878f" providerId="ADAL" clId="{69F847C5-A11E-49DF-9364-86C31F2F0BB7}" dt="2021-03-30T13:06:28.736" v="0" actId="14826"/>
        <pc:sldMkLst>
          <pc:docMk/>
          <pc:sldMk cId="0" sldId="262"/>
        </pc:sldMkLst>
        <pc:picChg chg="mod">
          <ac:chgData name="Jacob Rosdahl" userId="cd4d19a4-cf21-420f-9cb4-b41b915e878f" providerId="ADAL" clId="{69F847C5-A11E-49DF-9364-86C31F2F0BB7}" dt="2021-03-30T13:06:28.736" v="0" actId="14826"/>
          <ac:picMkLst>
            <pc:docMk/>
            <pc:sldMk cId="0" sldId="262"/>
            <ac:picMk id="5" creationId="{00000000-0000-0000-0000-000000000000}"/>
          </ac:picMkLst>
        </pc:picChg>
      </pc:sldChg>
      <pc:sldChg chg="modSp">
        <pc:chgData name="Jacob Rosdahl" userId="cd4d19a4-cf21-420f-9cb4-b41b915e878f" providerId="ADAL" clId="{69F847C5-A11E-49DF-9364-86C31F2F0BB7}" dt="2021-03-30T13:06:37.262" v="1" actId="14826"/>
        <pc:sldMkLst>
          <pc:docMk/>
          <pc:sldMk cId="0" sldId="265"/>
        </pc:sldMkLst>
        <pc:picChg chg="mod">
          <ac:chgData name="Jacob Rosdahl" userId="cd4d19a4-cf21-420f-9cb4-b41b915e878f" providerId="ADAL" clId="{69F847C5-A11E-49DF-9364-86C31F2F0BB7}" dt="2021-03-30T13:06:37.262" v="1" actId="14826"/>
          <ac:picMkLst>
            <pc:docMk/>
            <pc:sldMk cId="0" sldId="265"/>
            <ac:picMk id="15" creationId="{00000000-0000-0000-0000-000000000000}"/>
          </ac:picMkLst>
        </pc:picChg>
      </pc:sldChg>
      <pc:sldChg chg="modSp">
        <pc:chgData name="Jacob Rosdahl" userId="cd4d19a4-cf21-420f-9cb4-b41b915e878f" providerId="ADAL" clId="{69F847C5-A11E-49DF-9364-86C31F2F0BB7}" dt="2021-03-30T13:07:03.289" v="4" actId="14826"/>
        <pc:sldMkLst>
          <pc:docMk/>
          <pc:sldMk cId="0" sldId="267"/>
        </pc:sldMkLst>
        <pc:picChg chg="mod">
          <ac:chgData name="Jacob Rosdahl" userId="cd4d19a4-cf21-420f-9cb4-b41b915e878f" providerId="ADAL" clId="{69F847C5-A11E-49DF-9364-86C31F2F0BB7}" dt="2021-03-30T13:07:03.289" v="4" actId="14826"/>
          <ac:picMkLst>
            <pc:docMk/>
            <pc:sldMk cId="0" sldId="267"/>
            <ac:picMk id="8" creationId="{00000000-0000-0000-0000-000000000000}"/>
          </ac:picMkLst>
        </pc:picChg>
      </pc:sldChg>
      <pc:sldChg chg="modSp">
        <pc:chgData name="Jacob Rosdahl" userId="cd4d19a4-cf21-420f-9cb4-b41b915e878f" providerId="ADAL" clId="{69F847C5-A11E-49DF-9364-86C31F2F0BB7}" dt="2021-03-30T13:06:45.543" v="2" actId="14826"/>
        <pc:sldMkLst>
          <pc:docMk/>
          <pc:sldMk cId="2421321867" sldId="269"/>
        </pc:sldMkLst>
        <pc:picChg chg="mod">
          <ac:chgData name="Jacob Rosdahl" userId="cd4d19a4-cf21-420f-9cb4-b41b915e878f" providerId="ADAL" clId="{69F847C5-A11E-49DF-9364-86C31F2F0BB7}" dt="2021-03-30T13:06:45.543" v="2" actId="14826"/>
          <ac:picMkLst>
            <pc:docMk/>
            <pc:sldMk cId="2421321867" sldId="269"/>
            <ac:picMk id="15" creationId="{00000000-0000-0000-0000-000000000000}"/>
          </ac:picMkLst>
        </pc:picChg>
      </pc:sldChg>
      <pc:sldChg chg="modSp">
        <pc:chgData name="Jacob Rosdahl" userId="cd4d19a4-cf21-420f-9cb4-b41b915e878f" providerId="ADAL" clId="{69F847C5-A11E-49DF-9364-86C31F2F0BB7}" dt="2021-03-30T13:06:55.135" v="3" actId="14826"/>
        <pc:sldMkLst>
          <pc:docMk/>
          <pc:sldMk cId="985200680" sldId="270"/>
        </pc:sldMkLst>
        <pc:picChg chg="mod">
          <ac:chgData name="Jacob Rosdahl" userId="cd4d19a4-cf21-420f-9cb4-b41b915e878f" providerId="ADAL" clId="{69F847C5-A11E-49DF-9364-86C31F2F0BB7}" dt="2021-03-30T13:06:55.135" v="3" actId="14826"/>
          <ac:picMkLst>
            <pc:docMk/>
            <pc:sldMk cId="985200680" sldId="270"/>
            <ac:picMk id="15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390AA6-367D-482E-BDC8-1BFA859B39B2}" type="datetimeFigureOut">
              <a:rPr lang="da-DK" smtClean="0"/>
              <a:pPr/>
              <a:t>30-03-2021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AC0F9-31D8-43A5-BEC7-76CB93486118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823811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B339A3-9B1F-4F1A-A330-011E2035CE48}" type="datetimeFigureOut">
              <a:rPr lang="da-DK" smtClean="0"/>
              <a:pPr/>
              <a:t>30-03-2021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6EA5C-A5F0-489F-B446-27C5D7DC2B6D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108521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2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3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4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1C71-A9BA-45B1-925B-37E9B64560FB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BDE6-5DA3-48C9-BB44-3684068B05C0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06FC-CDB0-4A8A-BB9C-7AFA98E31412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E905C-A033-4DD7-8A7B-536BF3B6FD49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4C4F-3AC9-4C4D-9FEE-0949D462FCBE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A06B9-7601-4001-A9A9-B889FB540DF1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85BF3-8038-46D5-9AA8-B3AD3C0BFC01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FBC9-A0D7-4DAB-B9A9-5355A28D95A8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033C7-3B6B-4183-B6E4-B5E126BC606E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4A989-3056-40C7-82AB-566F212552B8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A68B-86E2-4B21-88BD-493472DE6AAC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02011-C931-4877-A52D-2E4DD8FAFA07}" type="datetime1">
              <a:rPr lang="da-DK" smtClean="0"/>
              <a:pPr/>
              <a:t>30-03-2021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088231"/>
          </a:xfrm>
        </p:spPr>
        <p:txBody>
          <a:bodyPr>
            <a:normAutofit/>
          </a:bodyPr>
          <a:lstStyle/>
          <a:p>
            <a:r>
              <a:rPr lang="en-US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Times New Roman"/>
              </a:rPr>
              <a:t>Formulating Aims </a:t>
            </a:r>
            <a:br>
              <a:rPr lang="en-US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Times New Roman"/>
              </a:rPr>
            </a:br>
            <a:r>
              <a:rPr lang="en-US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Times New Roman"/>
              </a:rPr>
              <a:t>and Objectives</a:t>
            </a:r>
            <a:endParaRPr lang="da-DK" dirty="0">
              <a:latin typeface="Arial Black" panose="020B0A04020102020204" pitchFamily="34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89526" y="332656"/>
            <a:ext cx="1279894" cy="875928"/>
          </a:xfrm>
          <a:prstGeom prst="rect">
            <a:avLst/>
          </a:prstGeom>
        </p:spPr>
      </p:pic>
      <p:pic>
        <p:nvPicPr>
          <p:cNvPr id="7" name="Billede 6" descr="ULS-logo_roed_blad_ko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8" name="Pladsholder til sidefod 3"/>
          <p:cNvSpPr txBox="1">
            <a:spLocks/>
          </p:cNvSpPr>
          <p:nvPr/>
        </p:nvSpPr>
        <p:spPr>
          <a:xfrm>
            <a:off x="6068888" y="637624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a-DK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>
                <a:latin typeface="Arial Narrow" panose="020B0606020202030204" pitchFamily="34" charset="0"/>
              </a:rPr>
              <a:t>PPT 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epositphotos_14777189_m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" t="25274" r="77029" b="52456"/>
          <a:stretch/>
        </p:blipFill>
        <p:spPr>
          <a:xfrm>
            <a:off x="4355976" y="1628800"/>
            <a:ext cx="4342594" cy="477074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Formulating Aims </a:t>
            </a:r>
            <a:b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and Objectives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89526" y="332656"/>
            <a:ext cx="1279894" cy="875928"/>
          </a:xfrm>
          <a:prstGeom prst="rect">
            <a:avLst/>
          </a:prstGeom>
        </p:spPr>
      </p:pic>
      <p:pic>
        <p:nvPicPr>
          <p:cNvPr id="12" name="Billede 11" descr="ULS-logo_roed_blad_kor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187624" y="227687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charset="0"/>
              <a:buNone/>
              <a:tabLst>
                <a:tab pos="461963" algn="l"/>
              </a:tabLst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  <a:cs typeface="Calibri (body)"/>
              </a:rPr>
              <a:t>The aim represents your goals on a long term basis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 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0" t="74570" r="73742"/>
          <a:stretch/>
        </p:blipFill>
        <p:spPr>
          <a:xfrm>
            <a:off x="4644008" y="3068960"/>
            <a:ext cx="2040988" cy="21602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Formulating Aims </a:t>
            </a:r>
            <a:b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and Objectives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89526" y="332656"/>
            <a:ext cx="1279894" cy="875928"/>
          </a:xfrm>
          <a:prstGeom prst="rect">
            <a:avLst/>
          </a:prstGeom>
        </p:spPr>
      </p:pic>
      <p:pic>
        <p:nvPicPr>
          <p:cNvPr id="12" name="Billede 11" descr="ULS-logo_roed_blad_kor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59632" y="2060848"/>
            <a:ext cx="6696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FFFF00"/>
              </a:buClr>
              <a:buSzPct val="80000"/>
              <a:buFont typeface="Wingdings" charset="0"/>
              <a:buNone/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  <a:cs typeface="Calibri (body)"/>
              </a:rPr>
              <a:t>Clear aims and concrete objectives facilitate your choice of materials and methods</a:t>
            </a:r>
          </a:p>
        </p:txBody>
      </p:sp>
      <p:pic>
        <p:nvPicPr>
          <p:cNvPr id="3" name="Picture 2" descr="Depositphotos_12630414_m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39" t="26775" r="50203" b="50453"/>
          <a:stretch/>
        </p:blipFill>
        <p:spPr>
          <a:xfrm>
            <a:off x="2483768" y="3933056"/>
            <a:ext cx="1967493" cy="1945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321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epositphotos_14777189_m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7" t="3003" r="52753" b="78480"/>
          <a:stretch/>
        </p:blipFill>
        <p:spPr>
          <a:xfrm>
            <a:off x="4716016" y="2492896"/>
            <a:ext cx="3821193" cy="387293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Formulating Aims </a:t>
            </a:r>
            <a:b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and Objectives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89526" y="332656"/>
            <a:ext cx="1279894" cy="875928"/>
          </a:xfrm>
          <a:prstGeom prst="rect">
            <a:avLst/>
          </a:prstGeom>
        </p:spPr>
      </p:pic>
      <p:pic>
        <p:nvPicPr>
          <p:cNvPr id="12" name="Billede 11" descr="ULS-logo_roed_blad_kor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43608" y="1844824"/>
            <a:ext cx="72728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61963" algn="l"/>
              </a:tabLst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  <a:cs typeface="Calibri (body)"/>
              </a:rPr>
              <a:t>The objective of your seminar should be stated in such a way that you can measure whether they were met at the end of the seminar.</a:t>
            </a:r>
          </a:p>
          <a:p>
            <a:pPr>
              <a:tabLst>
                <a:tab pos="461963" algn="l"/>
              </a:tabLst>
            </a:pPr>
            <a:endParaRPr lang="en-US" sz="2800" dirty="0">
              <a:solidFill>
                <a:srgbClr val="000000"/>
              </a:solidFill>
              <a:latin typeface="Arial Narrow" panose="020B0606020202030204" pitchFamily="34" charset="0"/>
              <a:cs typeface="Calibri (body)"/>
            </a:endParaRPr>
          </a:p>
          <a:p>
            <a:pPr marL="457200" indent="-457200">
              <a:buFont typeface="Arial" panose="020B0604020202020204" pitchFamily="34" charset="0"/>
              <a:buChar char="•"/>
              <a:tabLst>
                <a:tab pos="461963" algn="l"/>
              </a:tabLst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cs typeface="Calibri (body)"/>
              </a:rPr>
              <a:t>The outputs of your exercises will show </a:t>
            </a:r>
          </a:p>
          <a:p>
            <a:pPr>
              <a:tabLst>
                <a:tab pos="461963" algn="l"/>
              </a:tabLst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cs typeface="Calibri (body)"/>
              </a:rPr>
              <a:t>       if the objective of the seminar was met.</a:t>
            </a:r>
          </a:p>
          <a:p>
            <a:pPr>
              <a:tabLst>
                <a:tab pos="461963" algn="l"/>
              </a:tabLst>
            </a:pPr>
            <a:endParaRPr lang="en-US" sz="2800" dirty="0">
              <a:solidFill>
                <a:srgbClr val="000000"/>
              </a:solidFill>
              <a:latin typeface="Arial Narrow" panose="020B0606020202030204" pitchFamily="34" charset="0"/>
              <a:cs typeface="Calibri (body)"/>
            </a:endParaRPr>
          </a:p>
          <a:p>
            <a:pPr>
              <a:tabLst>
                <a:tab pos="461963" algn="l"/>
              </a:tabLst>
            </a:pPr>
            <a:endParaRPr lang="en-US" sz="2800" dirty="0">
              <a:solidFill>
                <a:srgbClr val="000000"/>
              </a:solidFill>
              <a:latin typeface="Arial Narrow" panose="020B0606020202030204" pitchFamily="34" charset="0"/>
              <a:cs typeface="Calibri (body)"/>
            </a:endParaRPr>
          </a:p>
        </p:txBody>
      </p:sp>
    </p:spTree>
    <p:extLst>
      <p:ext uri="{BB962C8B-B14F-4D97-AF65-F5344CB8AC3E}">
        <p14:creationId xmlns:p14="http://schemas.microsoft.com/office/powerpoint/2010/main" val="985200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>
                <a:latin typeface="Arial Black" pitchFamily="34" charset="0"/>
              </a:rPr>
              <a:t>Thanks</a:t>
            </a:r>
            <a:r>
              <a:rPr lang="da-DK" dirty="0">
                <a:latin typeface="Arial Black" pitchFamily="34" charset="0"/>
              </a:rPr>
              <a:t> for </a:t>
            </a:r>
            <a:r>
              <a:rPr lang="da-DK" dirty="0" err="1">
                <a:latin typeface="Arial Black" pitchFamily="34" charset="0"/>
              </a:rPr>
              <a:t>your</a:t>
            </a:r>
            <a:r>
              <a:rPr lang="da-DK" dirty="0">
                <a:latin typeface="Arial Black" pitchFamily="34" charset="0"/>
              </a:rPr>
              <a:t> time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anose="020B0606020202030204" pitchFamily="34" charset="0"/>
              </a:rPr>
              <a:t>TTM 1</a:t>
            </a:r>
          </a:p>
        </p:txBody>
      </p:sp>
      <p:pic>
        <p:nvPicPr>
          <p:cNvPr id="8" name="Bille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89526" y="332656"/>
            <a:ext cx="1279894" cy="875928"/>
          </a:xfrm>
          <a:prstGeom prst="rect">
            <a:avLst/>
          </a:prstGeom>
        </p:spPr>
      </p:pic>
      <p:pic>
        <p:nvPicPr>
          <p:cNvPr id="7" name="Billede 6" descr="ULS-logo_roed_blad_ko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5B58051-D2F7-4774-BC37-B84ACDD6E62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F9DB0E6-42E9-4458-B181-70290E9CDA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BF20F2-D41B-469E-B5E2-ADE0E6DFA5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</TotalTime>
  <Words>105</Words>
  <Application>Microsoft Office PowerPoint</Application>
  <PresentationFormat>Skærmshow (4:3)</PresentationFormat>
  <Paragraphs>20</Paragraphs>
  <Slides>5</Slides>
  <Notes>3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5</vt:i4>
      </vt:variant>
    </vt:vector>
  </HeadingPairs>
  <TitlesOfParts>
    <vt:vector size="11" baseType="lpstr">
      <vt:lpstr>Arial</vt:lpstr>
      <vt:lpstr>Arial Black</vt:lpstr>
      <vt:lpstr>Arial Narrow</vt:lpstr>
      <vt:lpstr>Calibri</vt:lpstr>
      <vt:lpstr>Wingdings</vt:lpstr>
      <vt:lpstr>Kontortema</vt:lpstr>
      <vt:lpstr>Formulating Aims  and Objectives</vt:lpstr>
      <vt:lpstr>Formulating Aims  and Objectives</vt:lpstr>
      <vt:lpstr>Formulating Aims  and Objectives</vt:lpstr>
      <vt:lpstr>Formulating Aims  and Objectives</vt:lpstr>
      <vt:lpstr>Thanks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Jacob Rosdahl</cp:lastModifiedBy>
  <cp:revision>35</cp:revision>
  <dcterms:created xsi:type="dcterms:W3CDTF">2013-06-20T07:36:43Z</dcterms:created>
  <dcterms:modified xsi:type="dcterms:W3CDTF">2021-03-30T13:07:15Z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  <property fmtid="{D5CDD505-2E9C-101B-9397-08002B2CF9AE}" pid="3" name="EntityNameForeign">
    <vt:lpwstr>DL_Activities</vt:lpwstr>
  </property>
  <property fmtid="{D5CDD505-2E9C-101B-9397-08002B2CF9AE}" pid="4" name="EntityId">
    <vt:lpwstr>2886</vt:lpwstr>
  </property>
  <property fmtid="{D5CDD505-2E9C-101B-9397-08002B2CF9AE}" pid="5" name="DocumentName">
    <vt:lpwstr>http://modus/Operations/14-0420Docs/14-2829/PPT 1 Aims Trade Union Education.pptx</vt:lpwstr>
  </property>
</Properties>
</file>