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6" r:id="rId11"/>
  </p:sldIdLst>
  <p:sldSz cx="9144000" cy="6858000" type="screen4x3"/>
  <p:notesSz cx="6810375" cy="99425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A99D69-0B22-42FB-83DB-1BB3B6BDF41A}" v="7" dt="2021-03-31T13:35:39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D4A99D69-0B22-42FB-83DB-1BB3B6BDF41A}"/>
    <pc:docChg chg="modSld">
      <pc:chgData name="Jacob Rosdahl" userId="cd4d19a4-cf21-420f-9cb4-b41b915e878f" providerId="ADAL" clId="{D4A99D69-0B22-42FB-83DB-1BB3B6BDF41A}" dt="2021-03-31T13:35:39.098" v="6" actId="14826"/>
      <pc:docMkLst>
        <pc:docMk/>
      </pc:docMkLst>
      <pc:sldChg chg="modSp">
        <pc:chgData name="Jacob Rosdahl" userId="cd4d19a4-cf21-420f-9cb4-b41b915e878f" providerId="ADAL" clId="{D4A99D69-0B22-42FB-83DB-1BB3B6BDF41A}" dt="2021-03-31T13:34:56.445" v="1" actId="14826"/>
        <pc:sldMkLst>
          <pc:docMk/>
          <pc:sldMk cId="0" sldId="256"/>
        </pc:sldMkLst>
        <pc:picChg chg="mod">
          <ac:chgData name="Jacob Rosdahl" userId="cd4d19a4-cf21-420f-9cb4-b41b915e878f" providerId="ADAL" clId="{D4A99D69-0B22-42FB-83DB-1BB3B6BDF41A}" dt="2021-03-31T13:34:56.445" v="1" actId="14826"/>
          <ac:picMkLst>
            <pc:docMk/>
            <pc:sldMk cId="0" sldId="256"/>
            <ac:picMk id="16390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5:10.537" v="2" actId="14826"/>
        <pc:sldMkLst>
          <pc:docMk/>
          <pc:sldMk cId="0" sldId="257"/>
        </pc:sldMkLst>
        <pc:picChg chg="mod">
          <ac:chgData name="Jacob Rosdahl" userId="cd4d19a4-cf21-420f-9cb4-b41b915e878f" providerId="ADAL" clId="{D4A99D69-0B22-42FB-83DB-1BB3B6BDF41A}" dt="2021-03-31T13:35:10.537" v="2" actId="14826"/>
          <ac:picMkLst>
            <pc:docMk/>
            <pc:sldMk cId="0" sldId="257"/>
            <ac:picMk id="18438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4:49.107" v="0" actId="14826"/>
        <pc:sldMkLst>
          <pc:docMk/>
          <pc:sldMk cId="0" sldId="262"/>
        </pc:sldMkLst>
        <pc:picChg chg="mod">
          <ac:chgData name="Jacob Rosdahl" userId="cd4d19a4-cf21-420f-9cb4-b41b915e878f" providerId="ADAL" clId="{D4A99D69-0B22-42FB-83DB-1BB3B6BDF41A}" dt="2021-03-31T13:34:49.107" v="0" actId="14826"/>
          <ac:picMkLst>
            <pc:docMk/>
            <pc:sldMk cId="0" sldId="262"/>
            <ac:picMk id="15364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5:17.550" v="3" actId="14826"/>
        <pc:sldMkLst>
          <pc:docMk/>
          <pc:sldMk cId="0" sldId="263"/>
        </pc:sldMkLst>
        <pc:picChg chg="mod">
          <ac:chgData name="Jacob Rosdahl" userId="cd4d19a4-cf21-420f-9cb4-b41b915e878f" providerId="ADAL" clId="{D4A99D69-0B22-42FB-83DB-1BB3B6BDF41A}" dt="2021-03-31T13:35:17.550" v="3" actId="14826"/>
          <ac:picMkLst>
            <pc:docMk/>
            <pc:sldMk cId="0" sldId="263"/>
            <ac:picMk id="20486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5:25.009" v="4" actId="14826"/>
        <pc:sldMkLst>
          <pc:docMk/>
          <pc:sldMk cId="0" sldId="264"/>
        </pc:sldMkLst>
        <pc:picChg chg="mod">
          <ac:chgData name="Jacob Rosdahl" userId="cd4d19a4-cf21-420f-9cb4-b41b915e878f" providerId="ADAL" clId="{D4A99D69-0B22-42FB-83DB-1BB3B6BDF41A}" dt="2021-03-31T13:35:25.009" v="4" actId="14826"/>
          <ac:picMkLst>
            <pc:docMk/>
            <pc:sldMk cId="0" sldId="264"/>
            <ac:picMk id="22535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5:32.248" v="5" actId="14826"/>
        <pc:sldMkLst>
          <pc:docMk/>
          <pc:sldMk cId="0" sldId="265"/>
        </pc:sldMkLst>
        <pc:picChg chg="mod">
          <ac:chgData name="Jacob Rosdahl" userId="cd4d19a4-cf21-420f-9cb4-b41b915e878f" providerId="ADAL" clId="{D4A99D69-0B22-42FB-83DB-1BB3B6BDF41A}" dt="2021-03-31T13:35:32.248" v="5" actId="14826"/>
          <ac:picMkLst>
            <pc:docMk/>
            <pc:sldMk cId="0" sldId="265"/>
            <ac:picMk id="24584" creationId="{00000000-0000-0000-0000-000000000000}"/>
          </ac:picMkLst>
        </pc:picChg>
      </pc:sldChg>
      <pc:sldChg chg="modSp">
        <pc:chgData name="Jacob Rosdahl" userId="cd4d19a4-cf21-420f-9cb4-b41b915e878f" providerId="ADAL" clId="{D4A99D69-0B22-42FB-83DB-1BB3B6BDF41A}" dt="2021-03-31T13:35:39.098" v="6" actId="14826"/>
        <pc:sldMkLst>
          <pc:docMk/>
          <pc:sldMk cId="1475936997" sldId="266"/>
        </pc:sldMkLst>
        <pc:picChg chg="mod">
          <ac:chgData name="Jacob Rosdahl" userId="cd4d19a4-cf21-420f-9cb4-b41b915e878f" providerId="ADAL" clId="{D4A99D69-0B22-42FB-83DB-1BB3B6BDF41A}" dt="2021-03-31T13:35:39.098" v="6" actId="14826"/>
          <ac:picMkLst>
            <pc:docMk/>
            <pc:sldMk cId="1475936997" sldId="266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DADDAC-C248-49E5-8415-55BFB2C651AC}" type="datetimeFigureOut">
              <a:rPr lang="da-DK"/>
              <a:pPr>
                <a:defRPr/>
              </a:pPr>
              <a:t>31-03-2021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F6EEE6-D700-4754-9840-E3E59DB61FD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12504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158579-566A-4A00-BFD3-9802A56D8438}" type="datetimeFigureOut">
              <a:rPr lang="da-DK"/>
              <a:pPr>
                <a:defRPr/>
              </a:pPr>
              <a:t>31-03-2021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57" y="4722493"/>
            <a:ext cx="5449263" cy="4474531"/>
          </a:xfrm>
          <a:prstGeom prst="rect">
            <a:avLst/>
          </a:prstGeom>
        </p:spPr>
        <p:txBody>
          <a:bodyPr vert="horz" lIns="92263" tIns="46131" rIns="92263" bIns="46131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AA2F4B-11F5-41E2-831B-DF7B2283CF3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94607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A2F4B-11F5-41E2-831B-DF7B2283CF39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5402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50508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AA1F56-67A0-4E75-984F-20EDA39ACBB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9979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A3A3C6-6A5D-477A-B7B5-936E2A0F5204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1523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62624E-DC1D-4A8F-A99D-0DC134C9AFE6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0828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04524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44368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35B0-5F52-459A-95A2-E74350B4DFB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EE1C-F14A-4D46-BCB7-5575F33AFDB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AA2E8-8FC9-432C-BB2D-441EE89ADF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DFF6-52EB-47D8-B85C-8C54DF22CC2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EF90-0BC3-499B-9C96-21EB3AE208E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6E89-CA71-4269-ABB5-BF9DDBEDFE4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EFA8-F6D1-41CA-BCA3-00534E1E847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4EC10-1423-41DC-9EF9-62DA17A25CE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3807-D22C-4834-A6B5-A29BC9E964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D3E-7406-44EC-ADB0-EC0B844879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57A2-F5CD-474E-8ED2-6992D70BFBC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A9B7B3-3E82-4472-9DFB-33563B7FAE1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pPr rtl="1"/>
            <a:r>
              <a:rPr lang="ar-EG" b="1" dirty="0">
                <a:latin typeface="Arial Black" pitchFamily="34" charset="0"/>
              </a:rPr>
              <a:t>تدريب المدربين </a:t>
            </a:r>
            <a:br>
              <a:rPr lang="en-US" b="1" dirty="0">
                <a:latin typeface="Arial Black" pitchFamily="34" charset="0"/>
              </a:rPr>
            </a:br>
            <a:r>
              <a:rPr lang="ar-EG" b="1">
                <a:latin typeface="Arial Black" pitchFamily="34" charset="0"/>
              </a:rPr>
              <a:t>الوحدة الأولى </a:t>
            </a:r>
            <a:endParaRPr lang="da-DK" b="1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4900"/>
            <a:ext cx="6400800" cy="1993900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EG" sz="4000" b="1" dirty="0">
                <a:solidFill>
                  <a:schemeClr val="tx1"/>
                </a:solidFill>
                <a:latin typeface="+mj-lt"/>
              </a:rPr>
              <a:t>المجموعات المستهدفة </a:t>
            </a:r>
            <a:endParaRPr lang="da-DK" sz="4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المجموعات المستهدفة </a:t>
            </a:r>
            <a:endParaRPr lang="da-D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1371600" y="1773238"/>
            <a:ext cx="6369050" cy="4176712"/>
          </a:xfrm>
        </p:spPr>
        <p:txBody>
          <a:bodyPr/>
          <a:lstStyle/>
          <a:p>
            <a:pPr rtl="1">
              <a:lnSpc>
                <a:spcPct val="90000"/>
              </a:lnSpc>
            </a:pPr>
            <a:r>
              <a:rPr lang="ar-EG" sz="2800" b="1" dirty="0">
                <a:solidFill>
                  <a:schemeClr val="tx1"/>
                </a:solidFill>
              </a:rPr>
              <a:t>عند تحديد غاية وهدف برنامجك يجب أن تضع في حسبانك المجموعة المستهدفة. </a:t>
            </a:r>
            <a:endParaRPr lang="da-DK" sz="2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  <a:spcBef>
                <a:spcPts val="200"/>
              </a:spcBef>
            </a:pPr>
            <a:endParaRPr lang="da-DK" sz="2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</a:pPr>
            <a:r>
              <a:rPr lang="ar-EG" sz="2800" b="1" dirty="0">
                <a:solidFill>
                  <a:schemeClr val="tx1"/>
                </a:solidFill>
              </a:rPr>
              <a:t>ما هي مجموعتك </a:t>
            </a:r>
            <a:r>
              <a:rPr lang="ar-EG" sz="2800" b="1" dirty="0" err="1">
                <a:solidFill>
                  <a:schemeClr val="tx1"/>
                </a:solidFill>
              </a:rPr>
              <a:t>المستهدفة؟</a:t>
            </a:r>
            <a:r>
              <a:rPr lang="ar-EG" sz="2800" b="1" dirty="0">
                <a:solidFill>
                  <a:schemeClr val="tx1"/>
                </a:solidFill>
              </a:rPr>
              <a:t> </a:t>
            </a:r>
            <a:endParaRPr lang="da-DK" sz="2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</a:pPr>
            <a:endParaRPr lang="da-DK" sz="2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</a:pPr>
            <a:r>
              <a:rPr lang="ar-EG" sz="1800" b="1" dirty="0">
                <a:solidFill>
                  <a:schemeClr val="tx1"/>
                </a:solidFill>
              </a:rPr>
              <a:t>الفئة العمرية</a:t>
            </a:r>
            <a:endParaRPr lang="da-DK" sz="1800" b="1" dirty="0">
              <a:solidFill>
                <a:schemeClr val="tx1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ar-EG" sz="1800" b="1" dirty="0">
                <a:solidFill>
                  <a:schemeClr val="tx1"/>
                </a:solidFill>
              </a:rPr>
              <a:t>                 ذكور/إناث</a:t>
            </a:r>
            <a:r>
              <a:rPr lang="da-DK" sz="1800" b="1" dirty="0">
                <a:solidFill>
                  <a:schemeClr val="tx1"/>
                </a:solidFill>
              </a:rPr>
              <a:t>   </a:t>
            </a:r>
            <a:r>
              <a:rPr lang="ar-EG" sz="1800" b="1" dirty="0">
                <a:solidFill>
                  <a:schemeClr val="tx1"/>
                </a:solidFill>
              </a:rPr>
              <a:t>                       </a:t>
            </a:r>
            <a:r>
              <a:rPr lang="da-DK" sz="1800" b="1" dirty="0">
                <a:solidFill>
                  <a:schemeClr val="tx1"/>
                </a:solidFill>
              </a:rPr>
              <a:t>                </a:t>
            </a:r>
            <a:r>
              <a:rPr lang="ar-EG" sz="1800" b="1" dirty="0">
                <a:solidFill>
                  <a:schemeClr val="tx1"/>
                </a:solidFill>
              </a:rPr>
              <a:t>منصب وظيفي </a:t>
            </a:r>
            <a:endParaRPr lang="da-DK" sz="1800" b="1" dirty="0">
              <a:solidFill>
                <a:schemeClr val="tx1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da-DK" sz="1800" b="1" dirty="0">
                <a:solidFill>
                  <a:schemeClr val="tx1"/>
                </a:solidFill>
              </a:rPr>
              <a:t>                            </a:t>
            </a:r>
          </a:p>
          <a:p>
            <a:pPr algn="r" rtl="1">
              <a:lnSpc>
                <a:spcPct val="90000"/>
              </a:lnSpc>
            </a:pPr>
            <a:r>
              <a:rPr lang="en-US" sz="1800" b="1" dirty="0">
                <a:solidFill>
                  <a:schemeClr val="tx1"/>
                </a:solidFill>
              </a:rPr>
              <a:t>                </a:t>
            </a:r>
            <a:r>
              <a:rPr lang="ar-EG" sz="1800" b="1" dirty="0">
                <a:solidFill>
                  <a:schemeClr val="tx1"/>
                </a:solidFill>
              </a:rPr>
              <a:t>              تعليم                                 </a:t>
            </a:r>
            <a:r>
              <a:rPr lang="da-DK" sz="1800" b="1" dirty="0">
                <a:solidFill>
                  <a:schemeClr val="tx1"/>
                </a:solidFill>
              </a:rPr>
              <a:t>       </a:t>
            </a:r>
            <a:r>
              <a:rPr lang="ar-EG" sz="1800" b="1" dirty="0">
                <a:solidFill>
                  <a:schemeClr val="tx1"/>
                </a:solidFill>
              </a:rPr>
              <a:t>راتب </a:t>
            </a:r>
            <a:endParaRPr lang="da-DK" sz="1800" b="1" dirty="0">
              <a:solidFill>
                <a:schemeClr val="tx1"/>
              </a:solidFill>
            </a:endParaRPr>
          </a:p>
          <a:p>
            <a:pPr algn="r" rtl="1">
              <a:lnSpc>
                <a:spcPct val="90000"/>
              </a:lnSpc>
            </a:pPr>
            <a:endParaRPr lang="da-DK" sz="1800" b="1" dirty="0">
              <a:solidFill>
                <a:schemeClr val="tx1"/>
              </a:solidFill>
            </a:endParaRPr>
          </a:p>
          <a:p>
            <a:pPr algn="r" rtl="1">
              <a:lnSpc>
                <a:spcPct val="90000"/>
              </a:lnSpc>
            </a:pPr>
            <a:r>
              <a:rPr lang="en-US" sz="1800" b="1" dirty="0">
                <a:solidFill>
                  <a:schemeClr val="tx1"/>
                </a:solidFill>
              </a:rPr>
              <a:t>            </a:t>
            </a:r>
            <a:r>
              <a:rPr lang="ar-EG" sz="1800" b="1" dirty="0">
                <a:solidFill>
                  <a:schemeClr val="tx1"/>
                </a:solidFill>
              </a:rPr>
              <a:t>     منصب في النقابة              </a:t>
            </a:r>
            <a:r>
              <a:rPr lang="da-DK" sz="1800" b="1" dirty="0">
                <a:solidFill>
                  <a:schemeClr val="tx1"/>
                </a:solidFill>
              </a:rPr>
              <a:t>          </a:t>
            </a:r>
            <a:r>
              <a:rPr lang="ar-EG" sz="1800" b="1" dirty="0">
                <a:solidFill>
                  <a:schemeClr val="tx1"/>
                </a:solidFill>
              </a:rPr>
              <a:t>      </a:t>
            </a:r>
            <a:r>
              <a:rPr lang="da-DK" sz="1800" b="1" dirty="0">
                <a:solidFill>
                  <a:schemeClr val="tx1"/>
                </a:solidFill>
              </a:rPr>
              <a:t> </a:t>
            </a:r>
            <a:r>
              <a:rPr lang="ar-EG" sz="1800" b="1" dirty="0">
                <a:solidFill>
                  <a:schemeClr val="tx1"/>
                </a:solidFill>
              </a:rPr>
              <a:t>سنوات العمل النقابة </a:t>
            </a:r>
            <a:r>
              <a:rPr lang="da-DK" sz="1800" b="1" dirty="0">
                <a:solidFill>
                  <a:schemeClr val="tx1"/>
                </a:solidFill>
              </a:rPr>
              <a:t>        </a:t>
            </a:r>
          </a:p>
          <a:p>
            <a:pPr rtl="1">
              <a:lnSpc>
                <a:spcPct val="90000"/>
              </a:lnSpc>
            </a:pPr>
            <a:endParaRPr lang="da-DK" sz="1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</a:pPr>
            <a:endParaRPr lang="da-DK" sz="2800" b="1" dirty="0">
              <a:solidFill>
                <a:schemeClr val="tx1"/>
              </a:solidFill>
            </a:endParaRPr>
          </a:p>
          <a:p>
            <a:pPr rtl="1">
              <a:lnSpc>
                <a:spcPct val="90000"/>
              </a:lnSpc>
            </a:pPr>
            <a:r>
              <a:rPr lang="ar-EG" sz="3600" b="1" dirty="0">
                <a:solidFill>
                  <a:schemeClr val="tx1"/>
                </a:solidFill>
              </a:rPr>
              <a:t> </a:t>
            </a:r>
            <a:endParaRPr lang="da-DK" sz="36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9" descr="pictogram-spørgsmålsteg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6045" y="4477634"/>
            <a:ext cx="1440160" cy="120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36017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السلوك الابتدائي </a:t>
            </a:r>
            <a:b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والسلوك النهائي</a:t>
            </a:r>
            <a:endParaRPr lang="da-DK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434" name="Undertitel 2"/>
          <p:cNvSpPr>
            <a:spLocks noGrp="1"/>
          </p:cNvSpPr>
          <p:nvPr>
            <p:ph type="subTitle" idx="1"/>
          </p:nvPr>
        </p:nvSpPr>
        <p:spPr>
          <a:xfrm>
            <a:off x="1258888" y="1773238"/>
            <a:ext cx="6626225" cy="4176712"/>
          </a:xfrm>
        </p:spPr>
        <p:txBody>
          <a:bodyPr/>
          <a:lstStyle/>
          <a:p>
            <a:pPr algn="just" rtl="1"/>
            <a:r>
              <a:rPr lang="ar-EG" sz="2400" b="1" dirty="0">
                <a:solidFill>
                  <a:schemeClr val="tx1"/>
                </a:solidFill>
              </a:rPr>
              <a:t>السلوك الابتدائي يعني نمط أنشطة المشاركين لديك قبل حصولهم على التدريب معك.</a:t>
            </a:r>
            <a:endParaRPr lang="da-DK" sz="2400" b="1" dirty="0">
              <a:solidFill>
                <a:schemeClr val="tx1"/>
              </a:solidFill>
            </a:endParaRPr>
          </a:p>
          <a:p>
            <a:pPr algn="just">
              <a:spcBef>
                <a:spcPts val="200"/>
              </a:spcBef>
            </a:pPr>
            <a:endParaRPr lang="da-DK" sz="2400" b="1" dirty="0">
              <a:solidFill>
                <a:schemeClr val="tx1"/>
              </a:solidFill>
            </a:endParaRPr>
          </a:p>
          <a:p>
            <a:pPr algn="just" rtl="1"/>
            <a:r>
              <a:rPr lang="ar-EG" sz="2400" b="1" dirty="0" err="1">
                <a:solidFill>
                  <a:schemeClr val="tx1"/>
                </a:solidFill>
              </a:rPr>
              <a:t>مثال:</a:t>
            </a:r>
            <a:r>
              <a:rPr lang="ar-EG" sz="2400" b="1" dirty="0">
                <a:solidFill>
                  <a:schemeClr val="tx1"/>
                </a:solidFill>
              </a:rPr>
              <a:t> </a:t>
            </a:r>
            <a:endParaRPr lang="da-DK" sz="2400" b="1" dirty="0">
              <a:solidFill>
                <a:schemeClr val="tx1"/>
              </a:solidFill>
            </a:endParaRPr>
          </a:p>
          <a:p>
            <a:pPr algn="just" rtl="1"/>
            <a:r>
              <a:rPr lang="ar-EG" sz="2400" b="1" dirty="0">
                <a:solidFill>
                  <a:schemeClr val="tx1"/>
                </a:solidFill>
              </a:rPr>
              <a:t>الأمهات العاملات لا يستخدمن الحضانات التي توفرها الشركة.   </a:t>
            </a:r>
            <a:endParaRPr lang="da-DK" sz="2400" b="1" dirty="0">
              <a:solidFill>
                <a:schemeClr val="tx1"/>
              </a:solidFill>
            </a:endParaRPr>
          </a:p>
          <a:p>
            <a:pPr algn="just"/>
            <a:endParaRPr lang="da-DK" sz="2400" b="1" dirty="0">
              <a:solidFill>
                <a:schemeClr val="tx1"/>
              </a:solidFill>
            </a:endParaRPr>
          </a:p>
          <a:p>
            <a:pPr algn="just"/>
            <a:endParaRPr lang="da-DK" sz="2400" b="1" dirty="0">
              <a:solidFill>
                <a:schemeClr val="tx1"/>
              </a:solidFill>
            </a:endParaRPr>
          </a:p>
          <a:p>
            <a:pPr algn="just"/>
            <a:endParaRPr lang="da-DK" sz="2400" b="1" dirty="0">
              <a:solidFill>
                <a:schemeClr val="tx1"/>
              </a:solidFill>
            </a:endParaRPr>
          </a:p>
          <a:p>
            <a:pPr algn="just"/>
            <a:endParaRPr lang="da-DK" sz="24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7" name="Billede 7" descr="mother-chil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467225"/>
            <a:ext cx="27940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Bille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Billede 9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السلوك الابتدائي </a:t>
            </a:r>
            <a:b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والسلوك النهائي</a:t>
            </a:r>
            <a:endParaRPr lang="da-DK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482" name="Undertitel 2"/>
          <p:cNvSpPr>
            <a:spLocks noGrp="1"/>
          </p:cNvSpPr>
          <p:nvPr>
            <p:ph type="subTitle" idx="1"/>
          </p:nvPr>
        </p:nvSpPr>
        <p:spPr>
          <a:xfrm>
            <a:off x="1258888" y="1773238"/>
            <a:ext cx="6626225" cy="1295400"/>
          </a:xfrm>
        </p:spPr>
        <p:txBody>
          <a:bodyPr/>
          <a:lstStyle/>
          <a:p>
            <a:pPr algn="r" rtl="1"/>
            <a:r>
              <a:rPr lang="ar-EG" sz="2400" b="1" dirty="0">
                <a:solidFill>
                  <a:schemeClr val="tx1"/>
                </a:solidFill>
              </a:rPr>
              <a:t>يُقصد بالسلوك النهائي الأفعال التي تريد أو لا تريد من المشاركين القيام بها وملاحظة ذلك بعد التدريب. </a:t>
            </a:r>
            <a:endParaRPr lang="da-DK" sz="2400" b="1" dirty="0">
              <a:solidFill>
                <a:schemeClr val="tx1"/>
              </a:solidFill>
            </a:endParaRPr>
          </a:p>
          <a:p>
            <a:pPr algn="l"/>
            <a:endParaRPr lang="da-DK" sz="2400" b="1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9" descr="family-pictogra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0288" y="3357563"/>
            <a:ext cx="2127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kstboks 12"/>
          <p:cNvSpPr txBox="1">
            <a:spLocks noChangeArrowheads="1"/>
          </p:cNvSpPr>
          <p:nvPr/>
        </p:nvSpPr>
        <p:spPr bwMode="auto">
          <a:xfrm>
            <a:off x="2195513" y="3292475"/>
            <a:ext cx="36718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EG" sz="2400" b="1" dirty="0" err="1">
                <a:latin typeface="Calibri" pitchFamily="34" charset="0"/>
              </a:rPr>
              <a:t>مثال:</a:t>
            </a:r>
            <a:r>
              <a:rPr lang="ar-EG" sz="2400" b="1" dirty="0">
                <a:latin typeface="Calibri" pitchFamily="34" charset="0"/>
              </a:rPr>
              <a:t> </a:t>
            </a:r>
            <a:endParaRPr lang="da-DK" sz="2400" b="1" dirty="0">
              <a:latin typeface="Calibri" pitchFamily="34" charset="0"/>
            </a:endParaRPr>
          </a:p>
          <a:p>
            <a:pPr algn="just" rtl="1">
              <a:buClr>
                <a:schemeClr val="tx1"/>
              </a:buClr>
              <a:buSzPct val="80000"/>
            </a:pPr>
            <a:r>
              <a:rPr lang="ar-EG" sz="2400" b="1" dirty="0">
                <a:latin typeface="Calibri" pitchFamily="34" charset="0"/>
              </a:rPr>
              <a:t>استخدام الأمهات الحضانات التي توفرها الشركة، وحضور برامج رعاية الطفل والأمومة التي تعقد مرة واحدة في الأسبوع.</a:t>
            </a:r>
            <a:endParaRPr lang="en-US" sz="2400" b="1" dirty="0">
              <a:latin typeface="Calibri" pitchFamily="34" charset="0"/>
            </a:endParaRPr>
          </a:p>
          <a:p>
            <a:endParaRPr lang="da-DK" sz="2400" b="1" dirty="0">
              <a:latin typeface="Calibri" pitchFamily="34" charset="0"/>
            </a:endParaRPr>
          </a:p>
        </p:txBody>
      </p:sp>
      <p:pic>
        <p:nvPicPr>
          <p:cNvPr id="20488" name="Billede 10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Depositphotos_22923066_m.jpg"/>
          <p:cNvPicPr>
            <a:picLocks noChangeAspect="1"/>
          </p:cNvPicPr>
          <p:nvPr/>
        </p:nvPicPr>
        <p:blipFill>
          <a:blip r:embed="rId3" cstate="print"/>
          <a:srcRect l="52525" t="23291" r="2306" b="20869"/>
          <a:stretch>
            <a:fillRect/>
          </a:stretch>
        </p:blipFill>
        <p:spPr bwMode="auto">
          <a:xfrm>
            <a:off x="4932363" y="2924175"/>
            <a:ext cx="244633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ar-EG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صياغة </a:t>
            </a:r>
            <a:r>
              <a:rPr lang="ar-EG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السلوك الابتدائي </a:t>
            </a:r>
            <a:br>
              <a:rPr lang="ar-EG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والسلوك النهائي</a:t>
            </a:r>
            <a:endParaRPr lang="da-DK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531" name="Undertitel 2"/>
          <p:cNvSpPr>
            <a:spLocks noGrp="1"/>
          </p:cNvSpPr>
          <p:nvPr>
            <p:ph type="subTitle" idx="1"/>
          </p:nvPr>
        </p:nvSpPr>
        <p:spPr>
          <a:xfrm>
            <a:off x="2555875" y="2997200"/>
            <a:ext cx="2376488" cy="2735263"/>
          </a:xfrm>
        </p:spPr>
        <p:txBody>
          <a:bodyPr/>
          <a:lstStyle/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معرفة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تعلم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الاعتقاد في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فهم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التفكير في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الإيمان بـ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تقدير </a:t>
            </a:r>
            <a:endParaRPr lang="da-DK" sz="2000" b="1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2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sz="16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4" name="Undertitel 2"/>
          <p:cNvSpPr txBox="1">
            <a:spLocks/>
          </p:cNvSpPr>
          <p:nvPr/>
        </p:nvSpPr>
        <p:spPr bwMode="auto">
          <a:xfrm>
            <a:off x="1043608" y="1925638"/>
            <a:ext cx="699390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rtl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ar-EG" sz="2400" b="1" dirty="0">
                <a:latin typeface="Calibri" pitchFamily="34" charset="0"/>
              </a:rPr>
              <a:t>تجنب استخدام ألفاظ مبهمة أثناء صياغة السلوك الابتدائي</a:t>
            </a:r>
          </a:p>
          <a:p>
            <a:pPr algn="just" rtl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ar-EG" sz="2400" b="1" dirty="0">
                <a:latin typeface="Calibri" pitchFamily="34" charset="0"/>
              </a:rPr>
              <a:t>والسلوك النهائي، مثل:</a:t>
            </a:r>
            <a:endParaRPr lang="en-US" sz="24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da-DK" sz="22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80000"/>
              <a:buFont typeface="Arial" charset="0"/>
              <a:buNone/>
            </a:pPr>
            <a:endParaRPr lang="en-US" sz="22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da-DK" sz="24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da-DK" sz="16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da-DK" sz="24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da-DK" sz="3200" b="1" dirty="0">
              <a:latin typeface="Calibri" pitchFamily="34" charset="0"/>
            </a:endParaRPr>
          </a:p>
        </p:txBody>
      </p:sp>
      <p:pic>
        <p:nvPicPr>
          <p:cNvPr id="22535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Billede 9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Depositphotos_22923066_m.jpg"/>
          <p:cNvPicPr>
            <a:picLocks noChangeAspect="1"/>
          </p:cNvPicPr>
          <p:nvPr/>
        </p:nvPicPr>
        <p:blipFill>
          <a:blip r:embed="rId3" cstate="print"/>
          <a:srcRect t="23851" r="52306" b="20589"/>
          <a:stretch>
            <a:fillRect/>
          </a:stretch>
        </p:blipFill>
        <p:spPr bwMode="auto">
          <a:xfrm>
            <a:off x="3563888" y="2780928"/>
            <a:ext cx="24733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pPr rtl="1"/>
            <a:r>
              <a:rPr lang="ar-EG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صياغة السلوك الابتدائي </a:t>
            </a:r>
            <a:br>
              <a:rPr lang="ar-EG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والسلوك النهائي</a:t>
            </a:r>
            <a:endParaRPr lang="da-DK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579" name="Undertitel 2"/>
          <p:cNvSpPr>
            <a:spLocks noGrp="1"/>
          </p:cNvSpPr>
          <p:nvPr>
            <p:ph type="subTitle" idx="1"/>
          </p:nvPr>
        </p:nvSpPr>
        <p:spPr>
          <a:xfrm>
            <a:off x="5724128" y="2780928"/>
            <a:ext cx="2316171" cy="2736850"/>
          </a:xfrm>
        </p:spPr>
        <p:txBody>
          <a:bodyPr/>
          <a:lstStyle/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كتابة</a:t>
            </a:r>
            <a:r>
              <a:rPr lang="da-DK" sz="2000" b="1" dirty="0">
                <a:solidFill>
                  <a:schemeClr val="tx1"/>
                </a:solidFill>
              </a:rPr>
              <a:t>	</a:t>
            </a: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تحديد أوجه الاختلاف</a:t>
            </a: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تحديد التباين</a:t>
            </a: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قياس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حل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عمل قائمة </a:t>
            </a:r>
            <a:endParaRPr lang="da-DK" sz="2000" b="1" dirty="0">
              <a:solidFill>
                <a:schemeClr val="tx1"/>
              </a:solidFill>
            </a:endParaRPr>
          </a:p>
          <a:p>
            <a:pPr algn="r" rtl="1">
              <a:buFont typeface="Arial" charset="0"/>
              <a:buChar char="•"/>
            </a:pPr>
            <a:r>
              <a:rPr lang="ar-EG" sz="2000" b="1" dirty="0">
                <a:solidFill>
                  <a:schemeClr val="tx1"/>
                </a:solidFill>
              </a:rPr>
              <a:t> تعريف </a:t>
            </a:r>
            <a:endParaRPr lang="da-DK" sz="2000" b="1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2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sz="1600" b="1" dirty="0">
              <a:solidFill>
                <a:schemeClr val="tx1"/>
              </a:solidFill>
            </a:endParaRPr>
          </a:p>
          <a:p>
            <a:endParaRPr lang="da-DK" sz="2400" b="1" dirty="0">
              <a:solidFill>
                <a:schemeClr val="tx1"/>
              </a:solidFill>
            </a:endParaRPr>
          </a:p>
          <a:p>
            <a:endParaRPr lang="da-DK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82" name="Undertitel 2"/>
          <p:cNvSpPr txBox="1">
            <a:spLocks/>
          </p:cNvSpPr>
          <p:nvPr/>
        </p:nvSpPr>
        <p:spPr bwMode="auto">
          <a:xfrm>
            <a:off x="1411288" y="1925638"/>
            <a:ext cx="66262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ar-EG" sz="2400" b="1" dirty="0">
                <a:latin typeface="Calibri" pitchFamily="34" charset="0"/>
              </a:rPr>
              <a:t>استخدام ألفاظ دقيقة أثناء صياغة السلوك الابتدائي والسلوك النهائي، مثل: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24583" name="Undertitel 2"/>
          <p:cNvSpPr txBox="1">
            <a:spLocks/>
          </p:cNvSpPr>
          <p:nvPr/>
        </p:nvSpPr>
        <p:spPr bwMode="auto">
          <a:xfrm>
            <a:off x="1115616" y="2780928"/>
            <a:ext cx="20177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ذكر </a:t>
            </a:r>
            <a:r>
              <a:rPr lang="da-DK" sz="2000" b="1" dirty="0">
                <a:latin typeface="Calibri" pitchFamily="34" charset="0"/>
              </a:rPr>
              <a:t>	</a:t>
            </a: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بناء</a:t>
            </a:r>
            <a:endParaRPr lang="da-DK" sz="2000" b="1" dirty="0">
              <a:latin typeface="Calibri" pitchFamily="34" charset="0"/>
            </a:endParaRP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تحديد </a:t>
            </a:r>
            <a:endParaRPr lang="da-DK" sz="2000" b="1" dirty="0">
              <a:latin typeface="Calibri" pitchFamily="34" charset="0"/>
            </a:endParaRP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قراءة </a:t>
            </a:r>
            <a:endParaRPr lang="da-DK" sz="2000" b="1" dirty="0">
              <a:latin typeface="Calibri" pitchFamily="34" charset="0"/>
            </a:endParaRP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اختيار</a:t>
            </a: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تأكيد </a:t>
            </a:r>
            <a:endParaRPr lang="da-DK" sz="2000" b="1" dirty="0">
              <a:latin typeface="Calibri" pitchFamily="34" charset="0"/>
            </a:endParaRPr>
          </a:p>
          <a:p>
            <a:pPr algn="r" rtl="1">
              <a:spcBef>
                <a:spcPct val="20000"/>
              </a:spcBef>
              <a:buFont typeface="Arial" charset="0"/>
              <a:buChar char="•"/>
            </a:pPr>
            <a:r>
              <a:rPr lang="ar-EG" sz="2000" b="1" dirty="0">
                <a:latin typeface="Calibri" pitchFamily="34" charset="0"/>
              </a:rPr>
              <a:t> مقارنة </a:t>
            </a:r>
            <a:endParaRPr lang="da-DK" sz="2000" b="1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80000"/>
              <a:buFont typeface="Arial" charset="0"/>
              <a:buNone/>
            </a:pPr>
            <a:endParaRPr lang="en-US" sz="2200" b="1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b="1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1600" b="1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b="1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3200" b="1" dirty="0">
              <a:latin typeface="Calibri" pitchFamily="34" charset="0"/>
            </a:endParaRPr>
          </a:p>
        </p:txBody>
      </p:sp>
      <p:pic>
        <p:nvPicPr>
          <p:cNvPr id="24584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936997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3CF625-86B5-4F00-8B71-AA08C7AA210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5F874A6-5A07-4AF9-9311-24A35B620D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66D932-7A81-4720-9D0D-390BEF71B7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237</Words>
  <Application>Microsoft Office PowerPoint</Application>
  <PresentationFormat>Skærmshow (4:3)</PresentationFormat>
  <Paragraphs>92</Paragraphs>
  <Slides>7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Calibri</vt:lpstr>
      <vt:lpstr>Kontortema</vt:lpstr>
      <vt:lpstr>تدريب المدربين  الوحدة الأولى </vt:lpstr>
      <vt:lpstr>المجموعات المستهدفة </vt:lpstr>
      <vt:lpstr>السلوك الابتدائي  والسلوك النهائي</vt:lpstr>
      <vt:lpstr>السلوك الابتدائي  والسلوك النهائي</vt:lpstr>
      <vt:lpstr>صياغة السلوك الابتدائي  والسلوك النهائي</vt:lpstr>
      <vt:lpstr>صياغة السلوك الابتدائي  والسلوك النهائي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42</cp:revision>
  <cp:lastPrinted>2014-02-25T14:14:59Z</cp:lastPrinted>
  <dcterms:created xsi:type="dcterms:W3CDTF">2013-06-20T07:36:43Z</dcterms:created>
  <dcterms:modified xsi:type="dcterms:W3CDTF">2021-03-31T13:35:50Z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11300</vt:r8>
  </property>
</Properties>
</file>