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4"/>
  </p:sldMasterIdLst>
  <p:notesMasterIdLst>
    <p:notesMasterId r:id="rId8"/>
  </p:notesMasterIdLst>
  <p:handoutMasterIdLst>
    <p:handoutMasterId r:id="rId9"/>
  </p:handoutMasterIdLst>
  <p:sldIdLst>
    <p:sldId id="262" r:id="rId5"/>
    <p:sldId id="271" r:id="rId6"/>
    <p:sldId id="267" r:id="rId7"/>
  </p:sldIdLst>
  <p:sldSz cx="9144000" cy="6858000" type="screen4x3"/>
  <p:notesSz cx="6735763" cy="9866313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5258C91-F9DF-428A-BD8C-59D3EC9724BA}" v="3" dt="2021-03-30T13:44:00.27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24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cob Rosdahl" userId="cd4d19a4-cf21-420f-9cb4-b41b915e878f" providerId="ADAL" clId="{B5258C91-F9DF-428A-BD8C-59D3EC9724BA}"/>
    <pc:docChg chg="modSld">
      <pc:chgData name="Jacob Rosdahl" userId="cd4d19a4-cf21-420f-9cb4-b41b915e878f" providerId="ADAL" clId="{B5258C91-F9DF-428A-BD8C-59D3EC9724BA}" dt="2021-03-30T13:44:00.270" v="2" actId="14826"/>
      <pc:docMkLst>
        <pc:docMk/>
      </pc:docMkLst>
      <pc:sldChg chg="modSp">
        <pc:chgData name="Jacob Rosdahl" userId="cd4d19a4-cf21-420f-9cb4-b41b915e878f" providerId="ADAL" clId="{B5258C91-F9DF-428A-BD8C-59D3EC9724BA}" dt="2021-03-30T13:43:43.403" v="0" actId="14826"/>
        <pc:sldMkLst>
          <pc:docMk/>
          <pc:sldMk cId="0" sldId="262"/>
        </pc:sldMkLst>
        <pc:picChg chg="mod">
          <ac:chgData name="Jacob Rosdahl" userId="cd4d19a4-cf21-420f-9cb4-b41b915e878f" providerId="ADAL" clId="{B5258C91-F9DF-428A-BD8C-59D3EC9724BA}" dt="2021-03-30T13:43:43.403" v="0" actId="14826"/>
          <ac:picMkLst>
            <pc:docMk/>
            <pc:sldMk cId="0" sldId="262"/>
            <ac:picMk id="5" creationId="{00000000-0000-0000-0000-000000000000}"/>
          </ac:picMkLst>
        </pc:picChg>
      </pc:sldChg>
      <pc:sldChg chg="modSp">
        <pc:chgData name="Jacob Rosdahl" userId="cd4d19a4-cf21-420f-9cb4-b41b915e878f" providerId="ADAL" clId="{B5258C91-F9DF-428A-BD8C-59D3EC9724BA}" dt="2021-03-30T13:44:00.270" v="2" actId="14826"/>
        <pc:sldMkLst>
          <pc:docMk/>
          <pc:sldMk cId="0" sldId="267"/>
        </pc:sldMkLst>
        <pc:picChg chg="mod">
          <ac:chgData name="Jacob Rosdahl" userId="cd4d19a4-cf21-420f-9cb4-b41b915e878f" providerId="ADAL" clId="{B5258C91-F9DF-428A-BD8C-59D3EC9724BA}" dt="2021-03-30T13:44:00.270" v="2" actId="14826"/>
          <ac:picMkLst>
            <pc:docMk/>
            <pc:sldMk cId="0" sldId="267"/>
            <ac:picMk id="8" creationId="{00000000-0000-0000-0000-000000000000}"/>
          </ac:picMkLst>
        </pc:picChg>
      </pc:sldChg>
      <pc:sldChg chg="modSp">
        <pc:chgData name="Jacob Rosdahl" userId="cd4d19a4-cf21-420f-9cb4-b41b915e878f" providerId="ADAL" clId="{B5258C91-F9DF-428A-BD8C-59D3EC9724BA}" dt="2021-03-30T13:43:50.074" v="1" actId="14826"/>
        <pc:sldMkLst>
          <pc:docMk/>
          <pc:sldMk cId="2264741397" sldId="271"/>
        </pc:sldMkLst>
        <pc:picChg chg="mod">
          <ac:chgData name="Jacob Rosdahl" userId="cd4d19a4-cf21-420f-9cb4-b41b915e878f" providerId="ADAL" clId="{B5258C91-F9DF-428A-BD8C-59D3EC9724BA}" dt="2021-03-30T13:43:50.074" v="1" actId="14826"/>
          <ac:picMkLst>
            <pc:docMk/>
            <pc:sldMk cId="2264741397" sldId="271"/>
            <ac:picMk id="11" creationId="{00000000-0000-0000-0000-000000000000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390AA6-367D-482E-BDC8-1BFA859B39B2}" type="datetimeFigureOut">
              <a:rPr lang="da-DK" smtClean="0"/>
              <a:pPr/>
              <a:t>30-03-2021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3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FAC0F9-31D8-43A5-BEC7-76CB93486118}" type="slidenum">
              <a:rPr lang="da-DK" smtClean="0"/>
              <a:pPr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88238115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B339A3-9B1F-4F1A-A330-011E2035CE48}" type="datetimeFigureOut">
              <a:rPr lang="da-DK" smtClean="0"/>
              <a:pPr/>
              <a:t>30-03-2021</a:t>
            </a:fld>
            <a:endParaRPr lang="da-DK"/>
          </a:p>
        </p:txBody>
      </p:sp>
      <p:sp>
        <p:nvSpPr>
          <p:cNvPr id="4" name="Pladsholder til dias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C6EA5C-A5F0-489F-B446-27C5D7DC2B6D}" type="slidenum">
              <a:rPr lang="da-DK" smtClean="0"/>
              <a:pPr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31085216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C6EA5C-A5F0-489F-B446-27C5D7DC2B6D}" type="slidenum">
              <a:rPr lang="da-DK" smtClean="0"/>
              <a:pPr/>
              <a:t>2</a:t>
            </a:fld>
            <a:endParaRPr lang="da-DK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/>
              <a:t>Klik for at redigere undertiteltypografien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D1C71-A9BA-45B1-925B-37E9B64560FB}" type="datetime1">
              <a:rPr lang="da-DK" smtClean="0"/>
              <a:pPr/>
              <a:t>30-03-2021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CBDE6-5DA3-48C9-BB44-3684068B05C0}" type="datetime1">
              <a:rPr lang="da-DK" smtClean="0"/>
              <a:pPr/>
              <a:t>30-03-2021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106FC-CDB0-4A8A-BB9C-7AFA98E31412}" type="datetime1">
              <a:rPr lang="da-DK" smtClean="0"/>
              <a:pPr/>
              <a:t>30-03-2021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E905C-A033-4DD7-8A7B-536BF3B6FD49}" type="datetime1">
              <a:rPr lang="da-DK" smtClean="0"/>
              <a:pPr/>
              <a:t>30-03-2021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84C4F-3AC9-4C4D-9FEE-0949D462FCBE}" type="datetime1">
              <a:rPr lang="da-DK" smtClean="0"/>
              <a:pPr/>
              <a:t>30-03-2021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A06B9-7601-4001-A9A9-B889FB540DF1}" type="datetime1">
              <a:rPr lang="da-DK" smtClean="0"/>
              <a:pPr/>
              <a:t>30-03-2021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TTM 1</a:t>
            </a:r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85BF3-8038-46D5-9AA8-B3AD3C0BFC01}" type="datetime1">
              <a:rPr lang="da-DK" smtClean="0"/>
              <a:pPr/>
              <a:t>30-03-2021</a:t>
            </a:fld>
            <a:endParaRPr lang="da-DK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TTM 1</a:t>
            </a:r>
          </a:p>
        </p:txBody>
      </p:sp>
      <p:sp>
        <p:nvSpPr>
          <p:cNvPr id="9" name="Pladsholder til dias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1FBC9-A0D7-4DAB-B9A9-5355A28D95A8}" type="datetime1">
              <a:rPr lang="da-DK" smtClean="0"/>
              <a:pPr/>
              <a:t>30-03-2021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TTM 1</a:t>
            </a:r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033C7-3B6B-4183-B6E4-B5E126BC606E}" type="datetime1">
              <a:rPr lang="da-DK" smtClean="0"/>
              <a:pPr/>
              <a:t>30-03-2021</a:t>
            </a:fld>
            <a:endParaRPr lang="da-DK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TTM 1</a:t>
            </a:r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4A989-3056-40C7-82AB-566F212552B8}" type="datetime1">
              <a:rPr lang="da-DK" smtClean="0"/>
              <a:pPr/>
              <a:t>30-03-2021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TTM 1</a:t>
            </a:r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4A68B-86E2-4B21-88BD-493472DE6AAC}" type="datetime1">
              <a:rPr lang="da-DK" smtClean="0"/>
              <a:pPr/>
              <a:t>30-03-2021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TTM 1</a:t>
            </a:r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D02011-C931-4877-A52D-2E4DD8FAFA07}" type="datetime1">
              <a:rPr lang="da-DK" smtClean="0"/>
              <a:pPr/>
              <a:t>30-03-2021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060849"/>
            <a:ext cx="7772400" cy="2088231"/>
          </a:xfrm>
        </p:spPr>
        <p:txBody>
          <a:bodyPr>
            <a:normAutofit fontScale="90000"/>
          </a:bodyPr>
          <a:lstStyle/>
          <a:p>
            <a:r>
              <a:rPr lang="en-US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 pitchFamily="34" charset="0"/>
                <a:ea typeface="Impact"/>
                <a:cs typeface="Calibri (body)"/>
              </a:rPr>
              <a:t>Identifying Training Needs</a:t>
            </a:r>
            <a:br>
              <a:rPr lang="en-US" b="1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 pitchFamily="34" charset="0"/>
                <a:ea typeface="Times New Roman"/>
                <a:cs typeface="Times New Roman"/>
              </a:rPr>
            </a:br>
            <a:endParaRPr lang="da-DK" dirty="0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>
          <a:xfrm>
            <a:off x="3124200" y="6309320"/>
            <a:ext cx="2895600" cy="365125"/>
          </a:xfrm>
        </p:spPr>
        <p:txBody>
          <a:bodyPr/>
          <a:lstStyle/>
          <a:p>
            <a:r>
              <a:rPr lang="da-DK" dirty="0">
                <a:latin typeface="Arial Narrow" pitchFamily="34" charset="0"/>
              </a:rPr>
              <a:t>TTM 1</a:t>
            </a:r>
          </a:p>
        </p:txBody>
      </p:sp>
      <p:pic>
        <p:nvPicPr>
          <p:cNvPr id="5" name="Billed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89526" y="332656"/>
            <a:ext cx="1279894" cy="875928"/>
          </a:xfrm>
          <a:prstGeom prst="rect">
            <a:avLst/>
          </a:prstGeom>
        </p:spPr>
      </p:pic>
      <p:pic>
        <p:nvPicPr>
          <p:cNvPr id="7" name="Billede 6" descr="ULS-logo_roed_blad_kor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36512" y="4519681"/>
            <a:ext cx="1943460" cy="2293695"/>
          </a:xfrm>
          <a:prstGeom prst="rect">
            <a:avLst/>
          </a:prstGeom>
        </p:spPr>
      </p:pic>
      <p:sp>
        <p:nvSpPr>
          <p:cNvPr id="8" name="Pladsholder til sidefod 3"/>
          <p:cNvSpPr txBox="1">
            <a:spLocks/>
          </p:cNvSpPr>
          <p:nvPr/>
        </p:nvSpPr>
        <p:spPr>
          <a:xfrm>
            <a:off x="6356920" y="630423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a-DK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>
                <a:latin typeface="Arial Narrow" pitchFamily="34" charset="0"/>
              </a:rPr>
              <a:t>PPT 7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 pitchFamily="34" charset="0"/>
                <a:ea typeface="Impact"/>
                <a:cs typeface="Calibri (body)"/>
              </a:rPr>
              <a:t>Identifying Training Needs</a:t>
            </a:r>
            <a:endParaRPr lang="en-US" sz="3200" b="1" kern="10" dirty="0">
              <a:solidFill>
                <a:srgbClr val="000000"/>
              </a:solidFill>
              <a:effectLst>
                <a:outerShdw blurRad="63500" dist="53882" dir="2700000" algn="ctr" rotWithShape="0">
                  <a:srgbClr val="C0C0C0">
                    <a:alpha val="80000"/>
                  </a:srgbClr>
                </a:outerShdw>
              </a:effectLst>
              <a:latin typeface="Arial Black" pitchFamily="34" charset="0"/>
              <a:ea typeface="Times New Roman"/>
              <a:cs typeface="Times New Roman"/>
            </a:endParaRP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dirty="0">
                <a:latin typeface="Arial Narrow" pitchFamily="34" charset="0"/>
              </a:rPr>
              <a:t>TTM 1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784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1" name="Billed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03372" y="332656"/>
            <a:ext cx="1279894" cy="875928"/>
          </a:xfrm>
          <a:prstGeom prst="rect">
            <a:avLst/>
          </a:prstGeom>
        </p:spPr>
      </p:pic>
      <p:pic>
        <p:nvPicPr>
          <p:cNvPr id="9" name="Billede 8" descr="ULS-logo_roed_blad_kor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54487" y="4797152"/>
            <a:ext cx="1746167" cy="2060848"/>
          </a:xfrm>
          <a:prstGeom prst="rect">
            <a:avLst/>
          </a:prstGeom>
        </p:spPr>
      </p:pic>
      <p:sp>
        <p:nvSpPr>
          <p:cNvPr id="26" name="Rectangle 25"/>
          <p:cNvSpPr/>
          <p:nvPr/>
        </p:nvSpPr>
        <p:spPr>
          <a:xfrm>
            <a:off x="1499790" y="1844824"/>
            <a:ext cx="15600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latin typeface="Arial Narrow" pitchFamily="34" charset="0"/>
                <a:cs typeface="Calibri (body)"/>
              </a:rPr>
              <a:t>Objectives</a:t>
            </a:r>
          </a:p>
        </p:txBody>
      </p:sp>
      <p:sp>
        <p:nvSpPr>
          <p:cNvPr id="27" name="Rectangle 26"/>
          <p:cNvSpPr/>
          <p:nvPr/>
        </p:nvSpPr>
        <p:spPr>
          <a:xfrm>
            <a:off x="3059832" y="1916832"/>
            <a:ext cx="53640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dirty="0">
                <a:latin typeface="Arial Narrow" pitchFamily="34" charset="0"/>
              </a:rPr>
              <a:t>Identify and </a:t>
            </a:r>
            <a:r>
              <a:rPr lang="en-US" sz="2400" dirty="0" err="1">
                <a:latin typeface="Arial Narrow" pitchFamily="34" charset="0"/>
              </a:rPr>
              <a:t>prioritise</a:t>
            </a:r>
            <a:r>
              <a:rPr lang="en-US" sz="2400" dirty="0">
                <a:latin typeface="Arial Narrow" pitchFamily="34" charset="0"/>
              </a:rPr>
              <a:t> subjects, problems issues or training needs of your union</a:t>
            </a:r>
          </a:p>
        </p:txBody>
      </p:sp>
      <p:sp>
        <p:nvSpPr>
          <p:cNvPr id="28" name="Rectangle 27"/>
          <p:cNvSpPr/>
          <p:nvPr/>
        </p:nvSpPr>
        <p:spPr>
          <a:xfrm>
            <a:off x="3059832" y="2852936"/>
            <a:ext cx="5292080" cy="25391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dirty="0">
                <a:latin typeface="Arial Narrow" pitchFamily="34" charset="0"/>
              </a:rPr>
              <a:t>Discuss with your group members all possible issues,  problems   and   needs  which  can  be answered by training</a:t>
            </a:r>
          </a:p>
          <a:p>
            <a:pPr eaLnBrk="0" hangingPunct="0">
              <a:spcBef>
                <a:spcPct val="50000"/>
              </a:spcBef>
            </a:pPr>
            <a:r>
              <a:rPr lang="en-US" sz="2400" dirty="0">
                <a:latin typeface="Arial Narrow" pitchFamily="34" charset="0"/>
              </a:rPr>
              <a:t>List the training needs according to order of priorities on a flipchart.</a:t>
            </a:r>
          </a:p>
          <a:p>
            <a:pPr marL="285750" indent="-285750" eaLnBrk="0" hangingPunct="0">
              <a:spcBef>
                <a:spcPct val="50000"/>
              </a:spcBef>
              <a:buFont typeface="Arial"/>
              <a:buChar char="•"/>
            </a:pP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1549728" y="2780928"/>
            <a:ext cx="7900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latin typeface="Arial Narrow" pitchFamily="34" charset="0"/>
                <a:cs typeface="Calibri (body)"/>
              </a:rPr>
              <a:t>Task</a:t>
            </a:r>
          </a:p>
        </p:txBody>
      </p:sp>
      <p:sp>
        <p:nvSpPr>
          <p:cNvPr id="30" name="Rectangle 29"/>
          <p:cNvSpPr/>
          <p:nvPr/>
        </p:nvSpPr>
        <p:spPr>
          <a:xfrm>
            <a:off x="1579544" y="5085184"/>
            <a:ext cx="83221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latin typeface="Arial Narrow" pitchFamily="34" charset="0"/>
                <a:cs typeface="Calibri (body)"/>
              </a:rPr>
              <a:t>Time</a:t>
            </a:r>
          </a:p>
        </p:txBody>
      </p:sp>
      <p:sp>
        <p:nvSpPr>
          <p:cNvPr id="15" name="Text Box 11"/>
          <p:cNvSpPr txBox="1">
            <a:spLocks noChangeArrowheads="1"/>
          </p:cNvSpPr>
          <p:nvPr/>
        </p:nvSpPr>
        <p:spPr bwMode="auto">
          <a:xfrm>
            <a:off x="3059832" y="5301208"/>
            <a:ext cx="45720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50000"/>
              </a:lnSpc>
              <a:spcBef>
                <a:spcPct val="50000"/>
              </a:spcBef>
            </a:pPr>
            <a:r>
              <a:rPr lang="en-US" sz="2400" dirty="0">
                <a:latin typeface="Arial Narrow" pitchFamily="34" charset="0"/>
              </a:rPr>
              <a:t>Preparation -   60 minutes</a:t>
            </a:r>
          </a:p>
          <a:p>
            <a:pPr eaLnBrk="0" hangingPunct="0">
              <a:lnSpc>
                <a:spcPct val="50000"/>
              </a:lnSpc>
              <a:spcBef>
                <a:spcPct val="50000"/>
              </a:spcBef>
            </a:pPr>
            <a:r>
              <a:rPr lang="en-US" sz="2400" dirty="0">
                <a:latin typeface="Arial Narrow" pitchFamily="34" charset="0"/>
              </a:rPr>
              <a:t>Presentation - 15 minutes per group</a:t>
            </a:r>
          </a:p>
        </p:txBody>
      </p:sp>
    </p:spTree>
    <p:extLst>
      <p:ext uri="{BB962C8B-B14F-4D97-AF65-F5344CB8AC3E}">
        <p14:creationId xmlns:p14="http://schemas.microsoft.com/office/powerpoint/2010/main" val="2264741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a-DK" dirty="0" err="1">
                <a:latin typeface="Arial Black" pitchFamily="34" charset="0"/>
              </a:rPr>
              <a:t>Thanks</a:t>
            </a:r>
            <a:r>
              <a:rPr lang="da-DK" dirty="0">
                <a:latin typeface="Arial Black" pitchFamily="34" charset="0"/>
              </a:rPr>
              <a:t> for </a:t>
            </a:r>
            <a:r>
              <a:rPr lang="da-DK" dirty="0" err="1">
                <a:latin typeface="Arial Black" pitchFamily="34" charset="0"/>
              </a:rPr>
              <a:t>your</a:t>
            </a:r>
            <a:r>
              <a:rPr lang="da-DK" dirty="0">
                <a:latin typeface="Arial Black" pitchFamily="34" charset="0"/>
              </a:rPr>
              <a:t> time</a:t>
            </a:r>
            <a:endParaRPr lang="da-DK" dirty="0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dirty="0">
                <a:latin typeface="Arial Narrow" pitchFamily="34" charset="0"/>
              </a:rPr>
              <a:t>TTM 1</a:t>
            </a:r>
          </a:p>
        </p:txBody>
      </p:sp>
      <p:pic>
        <p:nvPicPr>
          <p:cNvPr id="8" name="Billed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89526" y="332656"/>
            <a:ext cx="1279894" cy="875928"/>
          </a:xfrm>
          <a:prstGeom prst="rect">
            <a:avLst/>
          </a:prstGeom>
        </p:spPr>
      </p:pic>
      <p:pic>
        <p:nvPicPr>
          <p:cNvPr id="7" name="Billede 6" descr="ULS-logo_roed_blad_kor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36512" y="4519681"/>
            <a:ext cx="1943460" cy="229369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7270EE79A760F45A45B3BED0EC22C2C" ma:contentTypeVersion="0" ma:contentTypeDescription="Opret et nyt dokument." ma:contentTypeScope="" ma:versionID="7cf69866f539122fa3e599d99e0c1da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9ae4e6eb03f2a2f70bea8248fcb5e6a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D4FA29D-CB01-4F80-A7A8-DC15DAF50A4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34B17E49-25D7-4A61-866A-9DA84BF00D7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6F634BC-4D7A-497B-A38C-1457F82BB441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265</TotalTime>
  <Words>77</Words>
  <Application>Microsoft Office PowerPoint</Application>
  <PresentationFormat>Skærmshow (4:3)</PresentationFormat>
  <Paragraphs>16</Paragraphs>
  <Slides>3</Slides>
  <Notes>1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4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3</vt:i4>
      </vt:variant>
    </vt:vector>
  </HeadingPairs>
  <TitlesOfParts>
    <vt:vector size="8" baseType="lpstr">
      <vt:lpstr>Arial</vt:lpstr>
      <vt:lpstr>Arial Black</vt:lpstr>
      <vt:lpstr>Arial Narrow</vt:lpstr>
      <vt:lpstr>Calibri</vt:lpstr>
      <vt:lpstr>Kontortema</vt:lpstr>
      <vt:lpstr>Identifying Training Needs </vt:lpstr>
      <vt:lpstr>Identifying Training Needs</vt:lpstr>
      <vt:lpstr>Thanks for your time</vt:lpstr>
    </vt:vector>
  </TitlesOfParts>
  <Company>Loftf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Target Group</dc:title>
  <dc:creator>Katrine Dichmann Christophersen</dc:creator>
  <cp:lastModifiedBy>Jacob Rosdahl</cp:lastModifiedBy>
  <cp:revision>34</cp:revision>
  <dcterms:created xsi:type="dcterms:W3CDTF">2013-06-20T07:36:43Z</dcterms:created>
  <dcterms:modified xsi:type="dcterms:W3CDTF">2021-03-30T13:44:03Z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0x01010007270EE79A760F45A45B3BED0EC22C2C</vt:lpwstr>
  </property>
  <property fmtid="{D5CDD505-2E9C-101B-9397-08002B2CF9AE}" pid="3" name="EntityNameForeign">
    <vt:lpwstr>DL_Activities</vt:lpwstr>
  </property>
  <property fmtid="{D5CDD505-2E9C-101B-9397-08002B2CF9AE}" pid="4" name="EntityId">
    <vt:lpwstr>2886</vt:lpwstr>
  </property>
  <property fmtid="{D5CDD505-2E9C-101B-9397-08002B2CF9AE}" pid="5" name="DocumentName">
    <vt:lpwstr>http://modus/Operations/14-0420Docs/14-2829/PPT 7 Training Needs.pptx</vt:lpwstr>
  </property>
</Properties>
</file>