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8"/>
  </p:notesMasterIdLst>
  <p:handoutMasterIdLst>
    <p:handoutMasterId r:id="rId9"/>
  </p:handoutMasterIdLst>
  <p:sldIdLst>
    <p:sldId id="262" r:id="rId5"/>
    <p:sldId id="271" r:id="rId6"/>
    <p:sldId id="267" r:id="rId7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A534E9-8F1B-4F3E-83B2-9681B8F7417F}" v="3" dt="2021-03-30T13:08:25.4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2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b Rosdahl" userId="cd4d19a4-cf21-420f-9cb4-b41b915e878f" providerId="ADAL" clId="{3CA534E9-8F1B-4F3E-83B2-9681B8F7417F}"/>
    <pc:docChg chg="modSld">
      <pc:chgData name="Jacob Rosdahl" userId="cd4d19a4-cf21-420f-9cb4-b41b915e878f" providerId="ADAL" clId="{3CA534E9-8F1B-4F3E-83B2-9681B8F7417F}" dt="2021-03-30T13:08:25.472" v="2" actId="14826"/>
      <pc:docMkLst>
        <pc:docMk/>
      </pc:docMkLst>
      <pc:sldChg chg="modSp">
        <pc:chgData name="Jacob Rosdahl" userId="cd4d19a4-cf21-420f-9cb4-b41b915e878f" providerId="ADAL" clId="{3CA534E9-8F1B-4F3E-83B2-9681B8F7417F}" dt="2021-03-30T13:08:07.948" v="0" actId="14826"/>
        <pc:sldMkLst>
          <pc:docMk/>
          <pc:sldMk cId="0" sldId="262"/>
        </pc:sldMkLst>
        <pc:picChg chg="mod">
          <ac:chgData name="Jacob Rosdahl" userId="cd4d19a4-cf21-420f-9cb4-b41b915e878f" providerId="ADAL" clId="{3CA534E9-8F1B-4F3E-83B2-9681B8F7417F}" dt="2021-03-30T13:08:07.948" v="0" actId="14826"/>
          <ac:picMkLst>
            <pc:docMk/>
            <pc:sldMk cId="0" sldId="262"/>
            <ac:picMk id="15364" creationId="{00000000-0000-0000-0000-000000000000}"/>
          </ac:picMkLst>
        </pc:picChg>
      </pc:sldChg>
      <pc:sldChg chg="modSp">
        <pc:chgData name="Jacob Rosdahl" userId="cd4d19a4-cf21-420f-9cb4-b41b915e878f" providerId="ADAL" clId="{3CA534E9-8F1B-4F3E-83B2-9681B8F7417F}" dt="2021-03-30T13:08:25.472" v="2" actId="14826"/>
        <pc:sldMkLst>
          <pc:docMk/>
          <pc:sldMk cId="0" sldId="267"/>
        </pc:sldMkLst>
        <pc:picChg chg="mod">
          <ac:chgData name="Jacob Rosdahl" userId="cd4d19a4-cf21-420f-9cb4-b41b915e878f" providerId="ADAL" clId="{3CA534E9-8F1B-4F3E-83B2-9681B8F7417F}" dt="2021-03-30T13:08:25.472" v="2" actId="14826"/>
          <ac:picMkLst>
            <pc:docMk/>
            <pc:sldMk cId="0" sldId="267"/>
            <ac:picMk id="18435" creationId="{00000000-0000-0000-0000-000000000000}"/>
          </ac:picMkLst>
        </pc:picChg>
      </pc:sldChg>
      <pc:sldChg chg="modSp">
        <pc:chgData name="Jacob Rosdahl" userId="cd4d19a4-cf21-420f-9cb4-b41b915e878f" providerId="ADAL" clId="{3CA534E9-8F1B-4F3E-83B2-9681B8F7417F}" dt="2021-03-30T13:08:18.079" v="1" actId="14826"/>
        <pc:sldMkLst>
          <pc:docMk/>
          <pc:sldMk cId="0" sldId="271"/>
        </pc:sldMkLst>
        <pc:picChg chg="mod">
          <ac:chgData name="Jacob Rosdahl" userId="cd4d19a4-cf21-420f-9cb4-b41b915e878f" providerId="ADAL" clId="{3CA534E9-8F1B-4F3E-83B2-9681B8F7417F}" dt="2021-03-30T13:08:18.079" v="1" actId="14826"/>
          <ac:picMkLst>
            <pc:docMk/>
            <pc:sldMk cId="0" sldId="271"/>
            <ac:picMk id="16388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3683F1A-5126-4B5C-AD78-C3857EFE5C94}" type="datetimeFigureOut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60CE6B2-5AAB-4114-B4F1-A948459DEAB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135762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D734633-A1C9-4378-9CEB-E8AF64C0746D}" type="datetimeFigureOut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86B2E70-0B77-4569-843D-1509DF31173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171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3CBE4A8-6007-49BA-98EB-31F0343E00FD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91D8C-6A65-4EE3-855F-48F982358E8E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8F751-CB10-42B7-A3C9-6E339C5C513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4BF97-99CB-4937-A8AD-1200226C82A4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39ACF-716F-470C-8375-AB20BAD2C4A4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358FA-5314-4EFB-9699-1624969FFAE3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51D74-D874-44C3-A0C9-6807E3B2EAD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E4662-50E6-47C1-AE65-AF2D82D27CC7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99CD2-5C32-4296-B4FE-5D07D44A8E7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8B7B4-6B54-4A9B-8545-FBF800583961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5A372-9206-462F-A79A-34C1408182D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8DE3A-2475-4CEA-A69F-01DC1A974975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7B899-D86E-4E23-BFC8-C76B0B53FCB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B088D-3A30-49EC-B984-EB7912761F86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7F8D8-55E6-45CA-AEF4-4EB2E41613F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6B97C-1BED-4AB1-9AF4-6E0E304A53F7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1E88C-63B9-4006-B5BD-E6DEEF6D140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DFA7C-5858-423D-8080-26234C4BEAA9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B0C03-1A1C-4ECD-BB48-FB3A739E737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208F6-C191-4D7C-9E00-AB12778D1ABC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C3D04-27C3-438E-9C04-3D3AE184D56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192EE-7EA7-4E78-9A25-8E8312D9C6B6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FE8A7-2FED-42CF-98F6-55E4D3D15D6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4DDA22-5F1E-4C88-AB09-E2A0AFB1CC56}" type="datetime1">
              <a:rPr lang="da-DK"/>
              <a:pPr>
                <a:defRPr/>
              </a:pPr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D3D322-EF38-4113-A71A-339DB77B985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772400" cy="2087562"/>
          </a:xfrm>
        </p:spPr>
        <p:txBody>
          <a:bodyPr/>
          <a:lstStyle/>
          <a:p>
            <a:r>
              <a:rPr lang="en-US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  <a:ea typeface="Impact"/>
                <a:cs typeface="Calibri (body)"/>
              </a:rPr>
              <a:t>Objectives</a:t>
            </a:r>
            <a:endParaRPr lang="da-DK" dirty="0">
              <a:latin typeface="Arial Black" panose="020B0A04020102020204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pic>
        <p:nvPicPr>
          <p:cNvPr id="15364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ladsholder til sidefod 3"/>
          <p:cNvSpPr txBox="1">
            <a:spLocks/>
          </p:cNvSpPr>
          <p:nvPr/>
        </p:nvSpPr>
        <p:spPr>
          <a:xfrm>
            <a:off x="6068888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>
                <a:latin typeface="Arial Narrow" panose="020B0606020202030204" pitchFamily="34" charset="0"/>
              </a:rPr>
              <a:t>PPT 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  <a:ea typeface="Impact"/>
                <a:cs typeface="Calibri (body)"/>
              </a:rPr>
              <a:t>Objectives</a:t>
            </a:r>
            <a:endParaRPr lang="en-US" sz="32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 panose="020B0A04020102020204" pitchFamily="34" charset="0"/>
              <a:ea typeface="Times New Roman"/>
              <a:cs typeface="Times New Roman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8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Billede 8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2963"/>
            <a:ext cx="186848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23850" y="1844675"/>
            <a:ext cx="856932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10" dirty="0">
                <a:effectLst>
                  <a:outerShdw blurRad="63500" dist="38099" dir="2700000" algn="ctr" rotWithShape="0">
                    <a:srgbClr val="C0C0C0">
                      <a:alpha val="74997"/>
                    </a:srgbClr>
                  </a:outerShdw>
                </a:effectLst>
                <a:latin typeface="Arial Narrow" panose="020B0606020202030204" pitchFamily="34" charset="0"/>
                <a:ea typeface="Garamond"/>
                <a:cs typeface="Calibri (body)"/>
              </a:rPr>
              <a:t>At the end of the seminar, participants will be able to:</a:t>
            </a:r>
          </a:p>
        </p:txBody>
      </p:sp>
      <p:sp>
        <p:nvSpPr>
          <p:cNvPr id="5" name="Rectangle 4"/>
          <p:cNvSpPr/>
          <p:nvPr/>
        </p:nvSpPr>
        <p:spPr>
          <a:xfrm>
            <a:off x="1908175" y="2492375"/>
            <a:ext cx="5903913" cy="40164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Identify priorities, problems and training needs of the union</a:t>
            </a:r>
          </a:p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Demonstrate basic knowledge and skills in </a:t>
            </a:r>
            <a:r>
              <a:rPr lang="en-US" sz="2400" dirty="0" err="1">
                <a:latin typeface="Arial Narrow" panose="020B0606020202030204" pitchFamily="34" charset="0"/>
                <a:ea typeface="Calibri (body)"/>
                <a:cs typeface="Calibri (body)"/>
              </a:rPr>
              <a:t>programme</a:t>
            </a: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 design</a:t>
            </a:r>
          </a:p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Develop a curriculum / module of a local activity following the systematic approach to training design</a:t>
            </a:r>
          </a:p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Utilize an appropriate evaluation instrument</a:t>
            </a:r>
          </a:p>
          <a:p>
            <a:pPr marL="342900" indent="-342900">
              <a:spcBef>
                <a:spcPct val="50000"/>
              </a:spcBef>
            </a:pPr>
            <a:endParaRPr lang="en-US" b="1" dirty="0">
              <a:latin typeface="Comic Sans MS" pitchFamily="66" charset="0"/>
            </a:endParaRPr>
          </a:p>
        </p:txBody>
      </p:sp>
      <p:pic>
        <p:nvPicPr>
          <p:cNvPr id="16392" name="Picture 6" descr="Depositphotos_14777189_m.jpg"/>
          <p:cNvPicPr>
            <a:picLocks noChangeAspect="1"/>
          </p:cNvPicPr>
          <p:nvPr/>
        </p:nvPicPr>
        <p:blipFill>
          <a:blip r:embed="rId5" cstate="print"/>
          <a:srcRect l="5383" t="54718" r="80309" b="29568"/>
          <a:stretch>
            <a:fillRect/>
          </a:stretch>
        </p:blipFill>
        <p:spPr bwMode="auto">
          <a:xfrm rot="1074945">
            <a:off x="7810500" y="2689225"/>
            <a:ext cx="9810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7" descr="Depositphotos_14777189_m.jpg"/>
          <p:cNvPicPr>
            <a:picLocks noChangeAspect="1"/>
          </p:cNvPicPr>
          <p:nvPr/>
        </p:nvPicPr>
        <p:blipFill>
          <a:blip r:embed="rId5" cstate="print"/>
          <a:srcRect l="81081" t="53595" r="5453" b="29463"/>
          <a:stretch>
            <a:fillRect/>
          </a:stretch>
        </p:blipFill>
        <p:spPr bwMode="auto">
          <a:xfrm rot="-622370">
            <a:off x="7781925" y="3730625"/>
            <a:ext cx="1073150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9" descr="Depositphotos_14777189_m.jpg"/>
          <p:cNvPicPr>
            <a:picLocks noChangeAspect="1"/>
          </p:cNvPicPr>
          <p:nvPr/>
        </p:nvPicPr>
        <p:blipFill>
          <a:blip r:embed="rId5" cstate="print"/>
          <a:srcRect l="79398" t="80254" r="4050" b="3754"/>
          <a:stretch>
            <a:fillRect/>
          </a:stretch>
        </p:blipFill>
        <p:spPr bwMode="auto">
          <a:xfrm rot="-881835">
            <a:off x="468313" y="2781300"/>
            <a:ext cx="1135062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11" descr="Depositphotos_14777189_m.jpg"/>
          <p:cNvPicPr>
            <a:picLocks noChangeAspect="1"/>
          </p:cNvPicPr>
          <p:nvPr/>
        </p:nvPicPr>
        <p:blipFill>
          <a:blip r:embed="rId5" cstate="print"/>
          <a:srcRect l="4208" t="30025" r="79520" b="54260"/>
          <a:stretch>
            <a:fillRect/>
          </a:stretch>
        </p:blipFill>
        <p:spPr bwMode="auto">
          <a:xfrm>
            <a:off x="7415981" y="5305425"/>
            <a:ext cx="1260475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>
                <a:latin typeface="Arial Black" pitchFamily="34" charset="0"/>
              </a:rPr>
              <a:t>Thanks for your time</a:t>
            </a:r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pic>
        <p:nvPicPr>
          <p:cNvPr id="18435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Billede 6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6F11FA3-1C49-40A5-9518-542DC90F8CD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AE22E8A-C2C7-4C37-B233-CE92A3D731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27F7BA-A756-4E2B-A945-42F2B69D97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67</Words>
  <Application>Microsoft Office PowerPoint</Application>
  <PresentationFormat>Skærmshow (4:3)</PresentationFormat>
  <Paragraphs>13</Paragraphs>
  <Slides>3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3</vt:i4>
      </vt:variant>
    </vt:vector>
  </HeadingPairs>
  <TitlesOfParts>
    <vt:vector size="9" baseType="lpstr">
      <vt:lpstr>Arial</vt:lpstr>
      <vt:lpstr>Arial Black</vt:lpstr>
      <vt:lpstr>Arial Narrow</vt:lpstr>
      <vt:lpstr>Calibri</vt:lpstr>
      <vt:lpstr>Comic Sans MS</vt:lpstr>
      <vt:lpstr>Kontortema</vt:lpstr>
      <vt:lpstr>Objectives</vt:lpstr>
      <vt:lpstr>Objectives</vt:lpstr>
      <vt:lpstr>Thanks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Jacob Rosdahl</cp:lastModifiedBy>
  <cp:revision>36</cp:revision>
  <dcterms:created xsi:type="dcterms:W3CDTF">2013-06-20T07:36:43Z</dcterms:created>
  <dcterms:modified xsi:type="dcterms:W3CDTF">2021-03-30T13:08:34Z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EntityNameForeign">
    <vt:lpwstr>DL_Activities</vt:lpwstr>
  </property>
  <property fmtid="{D5CDD505-2E9C-101B-9397-08002B2CF9AE}" pid="4" name="EntityId">
    <vt:lpwstr>2886</vt:lpwstr>
  </property>
  <property fmtid="{D5CDD505-2E9C-101B-9397-08002B2CF9AE}" pid="5" name="DocumentName">
    <vt:lpwstr>http://modus/Operations/14-0420Docs/14-2829/PPT 1 Objectives.pptx</vt:lpwstr>
  </property>
</Properties>
</file>