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1"/>
  </p:notesMasterIdLst>
  <p:handoutMasterIdLst>
    <p:handoutMasterId r:id="rId12"/>
  </p:handoutMasterIdLst>
  <p:sldIdLst>
    <p:sldId id="262" r:id="rId5"/>
    <p:sldId id="256" r:id="rId6"/>
    <p:sldId id="257" r:id="rId7"/>
    <p:sldId id="263" r:id="rId8"/>
    <p:sldId id="264" r:id="rId9"/>
    <p:sldId id="267" r:id="rId10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>
      <p:cViewPr varScale="1">
        <p:scale>
          <a:sx n="114" d="100"/>
          <a:sy n="114" d="100"/>
        </p:scale>
        <p:origin x="175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567885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332489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6D4A-A29E-4720-8BC1-8FA53EC052AC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F1FB7-3ED7-4FE1-85AF-DE152BE12600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F749C-6FF5-4135-A0E6-3DE51AE7EFA4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E4CD5-2474-4771-8153-14A4B192DB4B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FFEF9-5D0C-4348-A99B-03BC71A3225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CC89B-5E20-49A7-BB86-E72B790D29C8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F52D-4EDA-4957-988E-41F8544AC6C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D5495-639A-4B87-B02A-7052ADEE9AF0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83D35-99EC-42DE-9222-FD089F092E7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70DE-FF8B-4DF4-808E-A70E1440DCCF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59998-C524-4545-8968-72AA01D97031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A73CAE-7C45-4ED6-B9D2-D4A68D5090BA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224136"/>
          </a:xfrm>
        </p:spPr>
        <p:txBody>
          <a:bodyPr/>
          <a:lstStyle/>
          <a:p>
            <a:r>
              <a:rPr lang="en-US" sz="4000" dirty="0">
                <a:latin typeface="Arial Black" pitchFamily="34" charset="0"/>
              </a:rPr>
              <a:t>Conditions for cooperation</a:t>
            </a:r>
            <a:r>
              <a:rPr lang="da-DK" sz="4000" dirty="0">
                <a:latin typeface="Arial Black" pitchFamily="34" charset="0"/>
              </a:rPr>
              <a:t> </a:t>
            </a: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j029822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3068638"/>
            <a:ext cx="1147762" cy="2305050"/>
          </a:xfrm>
          <a:prstGeom prst="rect">
            <a:avLst/>
          </a:prstGeom>
          <a:noFill/>
        </p:spPr>
      </p:pic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pic>
        <p:nvPicPr>
          <p:cNvPr id="1026" name="Billed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05723" y="136525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 Black" pitchFamily="34" charset="0"/>
              </a:rPr>
              <a:t>Conditions for cooperation</a:t>
            </a:r>
            <a:r>
              <a:rPr lang="da-DK" sz="2800" dirty="0">
                <a:latin typeface="Arial Black" pitchFamily="34" charset="0"/>
              </a:rPr>
              <a:t> 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ktangel 6"/>
          <p:cNvSpPr/>
          <p:nvPr/>
        </p:nvSpPr>
        <p:spPr>
          <a:xfrm>
            <a:off x="1259632" y="2011689"/>
            <a:ext cx="64087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feel secure/safe in the group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are motivated to help others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understand each other’s intentions and motives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get on well together</a:t>
            </a: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4764" y="4407811"/>
            <a:ext cx="2614144" cy="169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52320" y="177803"/>
            <a:ext cx="1313281" cy="89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Arial Black" pitchFamily="34" charset="0"/>
              </a:rPr>
              <a:t>Conditions for cooperation</a:t>
            </a:r>
            <a:r>
              <a:rPr lang="da-DK" sz="2800" dirty="0">
                <a:latin typeface="Arial Black" pitchFamily="34" charset="0"/>
              </a:rPr>
              <a:t> </a:t>
            </a:r>
            <a:br>
              <a:rPr lang="en-GB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2123728" y="1844675"/>
            <a:ext cx="5904260" cy="4105275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you are efficient and get the job done</a:t>
            </a:r>
          </a:p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you have a common goal to work towards</a:t>
            </a:r>
          </a:p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you are willing to ask and listen</a:t>
            </a:r>
          </a:p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you have mutual sympathy for each other</a:t>
            </a:r>
          </a:p>
          <a:p>
            <a:pPr marL="609600" indent="-609600">
              <a:lnSpc>
                <a:spcPct val="80000"/>
              </a:lnSpc>
            </a:pPr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572756"/>
            <a:ext cx="1224136" cy="163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24487" y="86521"/>
            <a:ext cx="1308436" cy="894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227388"/>
            <a:ext cx="1669417" cy="144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2800" b="1" dirty="0">
                <a:latin typeface="Arial Black" pitchFamily="34" charset="0"/>
              </a:rPr>
            </a:br>
            <a:r>
              <a:rPr lang="en-US" sz="2800" dirty="0">
                <a:latin typeface="Arial Black" pitchFamily="34" charset="0"/>
              </a:rPr>
              <a:t>Conditions for cooperation</a:t>
            </a:r>
            <a:r>
              <a:rPr lang="da-DK" sz="2800" dirty="0">
                <a:latin typeface="Arial Black" pitchFamily="34" charset="0"/>
              </a:rPr>
              <a:t> </a:t>
            </a:r>
            <a:br>
              <a:rPr lang="en-US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1907704" y="1988840"/>
            <a:ext cx="691276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discuss the work process along the way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everyone is responsible for common results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are prepared to contribute instead of receiving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are equal and show each other respect</a:t>
            </a:r>
          </a:p>
          <a:p>
            <a:pPr>
              <a:buFont typeface="Wingdings" pitchFamily="2" charset="2"/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4098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35514" y="106702"/>
            <a:ext cx="1277530" cy="873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Arial Black" pitchFamily="34" charset="0"/>
              </a:rPr>
              <a:t>Conditions for cooperation</a:t>
            </a:r>
            <a:r>
              <a:rPr lang="da-DK" sz="2800" dirty="0">
                <a:latin typeface="Arial Black" pitchFamily="34" charset="0"/>
              </a:rPr>
              <a:t> 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700808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GB" sz="2400" b="1" dirty="0">
              <a:latin typeface="Arial Black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1043607" y="1582341"/>
            <a:ext cx="770510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show positive attitudes towards the work and your opponents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give a clear expression on your own thoughts, opinions, feelings and needs</a:t>
            </a:r>
            <a:r>
              <a:rPr lang="da-DK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are prepared to try something new </a:t>
            </a:r>
          </a:p>
          <a:p>
            <a:pPr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That you raise conflicts and are ready to discuss openly</a:t>
            </a:r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ladsholder til dias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725144"/>
            <a:ext cx="1651844" cy="174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0000" y="305805"/>
            <a:ext cx="1303030" cy="8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6146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42789" y="11663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C39AC8-9238-4477-823C-FDBFCA4F33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F0B1008-826E-4DF7-A7CF-1AF272BC3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FCB2970-AFDE-4F29-90CF-C27E6D49DB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176</Words>
  <Application>Microsoft Office PowerPoint</Application>
  <PresentationFormat>Skærmshow (4:3)</PresentationFormat>
  <Paragraphs>56</Paragraphs>
  <Slides>6</Slides>
  <Notes>4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Kontortema</vt:lpstr>
      <vt:lpstr>Conditions for cooperation </vt:lpstr>
      <vt:lpstr>Conditions for cooperation </vt:lpstr>
      <vt:lpstr>Conditions for cooperation  </vt:lpstr>
      <vt:lpstr> Conditions for cooperation  </vt:lpstr>
      <vt:lpstr>Conditions for cooperation 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48</cp:revision>
  <dcterms:created xsi:type="dcterms:W3CDTF">2013-06-20T07:36:43Z</dcterms:created>
  <dcterms:modified xsi:type="dcterms:W3CDTF">2022-04-07T11:00:15Z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13300</vt:r8>
  </property>
</Properties>
</file>