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8"/>
  </p:notesMasterIdLst>
  <p:handoutMasterIdLst>
    <p:handoutMasterId r:id="rId9"/>
  </p:handoutMasterIdLst>
  <p:sldIdLst>
    <p:sldId id="262" r:id="rId5"/>
    <p:sldId id="256" r:id="rId6"/>
    <p:sldId id="257" r:id="rId7"/>
  </p:sldIdLst>
  <p:sldSz cx="9144000" cy="6858000" type="screen4x3"/>
  <p:notesSz cx="6735763" cy="98663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3246069-2042-4100-BE76-2676B9742758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5026E25-748F-424C-B9B8-DE7762EFA3E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993414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0D04F58-3781-4042-820A-D037E813988B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8783658-E9AA-47A2-826D-37FAF046746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238442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ECDF2A-55DD-4286-9D18-9953373666DD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7F102C-EAF6-495A-8061-E18882A7358A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FD1FC-2A79-4683-945D-E70DEE019CD7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DA10-29FF-4160-996E-4D61B2C12C6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C4F6D-1196-4DB9-BF9D-61E56CDF4ABC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BBE2F-8851-4D73-A7D9-754EF7BE12D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F6E80-CF6C-4DD6-B484-D698E518EDF2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0C13C-8238-42F6-AFDC-3A855B75DD8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01A4C-4F10-4A0D-9AB0-2F931D76EECD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7401B-FA7D-477E-8BDE-A3DD3B5E2C7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0BFFD-C208-444E-B24B-59F4753D98B6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1519F-C1FE-40D5-B411-2995C871A3D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32C3D-890D-44BB-BEC6-BD8C14616D5A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8F066-8C4B-4205-B200-CEB5B12DC49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3E81E-7EE1-4413-BF42-491AE9828C4B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54B93-24D7-4ADC-8706-23F7F2C86A5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49D01-33CD-42F4-9E3B-F87909A3D2C3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04C0D-A66E-4A81-9290-2BFD0CDAD14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695CD-4679-48A0-9723-BDF02C768279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7AF0A-C40E-41CB-BBFC-88EE487B967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231E3-6660-4C15-90FB-513AF759343D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09A9D-CCAC-4C10-86F9-B2E7CE090F3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A0E1D-B508-4852-9D13-DE5DEB91C8E6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819D1-86DC-47EA-8837-CD0728D548D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222D25-F23A-40E8-8481-ABB0AE5A126C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8A8ECB-CA59-4CF0-8F82-416345A9948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ctrTitle"/>
          </p:nvPr>
        </p:nvSpPr>
        <p:spPr>
          <a:xfrm>
            <a:off x="827584" y="1412776"/>
            <a:ext cx="7772400" cy="3960440"/>
          </a:xfrm>
        </p:spPr>
        <p:txBody>
          <a:bodyPr/>
          <a:lstStyle/>
          <a:p>
            <a:r>
              <a:rPr lang="en-GB" sz="4000" dirty="0">
                <a:latin typeface="Arial Black" pitchFamily="34" charset="0"/>
              </a:rPr>
              <a:t>The purpose</a:t>
            </a:r>
            <a:r>
              <a:rPr lang="da-DK" sz="4000" dirty="0">
                <a:latin typeface="Arial Black" pitchFamily="34" charset="0"/>
              </a:rPr>
              <a:t> of meetings</a:t>
            </a:r>
            <a:br>
              <a:rPr lang="da-DK" sz="4000" dirty="0">
                <a:latin typeface="Arial Black" pitchFamily="34" charset="0"/>
              </a:rPr>
            </a:br>
            <a:br>
              <a:rPr lang="da-DK" sz="4000" dirty="0">
                <a:latin typeface="Arial Black" pitchFamily="34" charset="0"/>
              </a:rPr>
            </a:br>
            <a:r>
              <a:rPr lang="en-US" sz="4000" dirty="0">
                <a:latin typeface="Arial Black" pitchFamily="34" charset="0"/>
              </a:rPr>
              <a:t> </a:t>
            </a:r>
            <a:r>
              <a:rPr lang="en-US" sz="3200" dirty="0">
                <a:latin typeface="Arial Black" pitchFamily="34" charset="0"/>
              </a:rPr>
              <a:t>Why learn about</a:t>
            </a:r>
            <a:r>
              <a:rPr lang="da-DK" sz="3200" dirty="0">
                <a:latin typeface="Arial Black" pitchFamily="34" charset="0"/>
              </a:rPr>
              <a:t> meeting </a:t>
            </a:r>
            <a:r>
              <a:rPr lang="en-US" sz="3200" dirty="0">
                <a:latin typeface="Arial Black" pitchFamily="34" charset="0"/>
                <a:cs typeface="Times New Roman" pitchFamily="18" charset="0"/>
              </a:rPr>
              <a:t>techniques?</a:t>
            </a:r>
            <a:endParaRPr lang="da-DK" sz="3200" dirty="0">
              <a:latin typeface="Arial Black" pitchFamily="34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Meetings</a:t>
            </a:r>
          </a:p>
        </p:txBody>
      </p:sp>
      <p:pic>
        <p:nvPicPr>
          <p:cNvPr id="15365" name="Billede 6" descr="ULS-logo_roed_blad_kor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Billed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14797" y="116632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latin typeface="Arial Black" pitchFamily="34" charset="0"/>
              </a:rPr>
              <a:t>The purpose</a:t>
            </a:r>
            <a:r>
              <a:rPr lang="da-DK" sz="2800" dirty="0">
                <a:latin typeface="Arial Black" pitchFamily="34" charset="0"/>
              </a:rPr>
              <a:t> of meetings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Meetings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9" name="Billede 8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52963"/>
            <a:ext cx="1868488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ktangel 7"/>
          <p:cNvSpPr/>
          <p:nvPr/>
        </p:nvSpPr>
        <p:spPr>
          <a:xfrm>
            <a:off x="1331640" y="2492896"/>
            <a:ext cx="698477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1000" indent="-381000">
              <a:buClr>
                <a:srgbClr val="FF0000"/>
              </a:buClr>
              <a:buFont typeface="Wingdings" pitchFamily="2" charset="2"/>
              <a:buChar char="q"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1000" indent="-381000"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To adjust and coordinate point of views</a:t>
            </a:r>
          </a:p>
          <a:p>
            <a:pPr marL="381000" indent="-381000">
              <a:buClr>
                <a:srgbClr val="FF0000"/>
              </a:buClr>
              <a:buFont typeface="Wingdings" pitchFamily="2" charset="2"/>
              <a:buNone/>
            </a:pPr>
            <a:endParaRPr lang="da-D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1000" indent="-381000"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To make decisions </a:t>
            </a:r>
          </a:p>
          <a:p>
            <a:pPr marL="381000" indent="-381000">
              <a:buClr>
                <a:srgbClr val="FF0000"/>
              </a:buClr>
              <a:buFont typeface="Wingdings" pitchFamily="2" charset="2"/>
              <a:buNone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1000" indent="-381000"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To give ideas and input for making the right decisions</a:t>
            </a:r>
          </a:p>
          <a:p>
            <a:pPr marL="381000" indent="-381000">
              <a:buClr>
                <a:srgbClr val="FF0000"/>
              </a:buClr>
              <a:buFont typeface="Wingdings" pitchFamily="2" charset="2"/>
              <a:buNone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1000" indent="-381000">
              <a:buClr>
                <a:srgbClr val="FF0000"/>
              </a:buClr>
              <a:buFont typeface="Wingdings" pitchFamily="2" charset="2"/>
              <a:buChar char="q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To develop and educate people in cooperation and dialogue </a:t>
            </a:r>
            <a:endParaRPr lang="da-D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1844824"/>
            <a:ext cx="1805005" cy="219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41730" y="55243"/>
            <a:ext cx="1354202" cy="925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7504" y="333375"/>
            <a:ext cx="8928992" cy="11509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en-US" sz="3100" dirty="0">
                <a:latin typeface="Arial Black" pitchFamily="34" charset="0"/>
              </a:rPr>
            </a:br>
            <a:br>
              <a:rPr lang="en-US" sz="3100" dirty="0">
                <a:latin typeface="Arial Black" pitchFamily="34" charset="0"/>
              </a:rPr>
            </a:br>
            <a:br>
              <a:rPr lang="en-US" sz="3100" dirty="0">
                <a:latin typeface="Arial Black" pitchFamily="34" charset="0"/>
              </a:rPr>
            </a:br>
            <a:r>
              <a:rPr lang="en-US" sz="3100" dirty="0">
                <a:latin typeface="Arial Black" pitchFamily="34" charset="0"/>
              </a:rPr>
              <a:t>Why learn about</a:t>
            </a:r>
            <a:r>
              <a:rPr lang="da-DK" sz="3100" dirty="0">
                <a:latin typeface="Arial Black" pitchFamily="34" charset="0"/>
              </a:rPr>
              <a:t> meeting </a:t>
            </a:r>
            <a:r>
              <a:rPr lang="en-US" sz="3100" dirty="0">
                <a:latin typeface="Arial Black" pitchFamily="34" charset="0"/>
                <a:cs typeface="Times New Roman" pitchFamily="18" charset="0"/>
              </a:rPr>
              <a:t>techniques?</a:t>
            </a:r>
            <a:br>
              <a:rPr lang="en-GB" sz="2700" b="1" dirty="0">
                <a:latin typeface="Arial Black" pitchFamily="34" charset="0"/>
              </a:rPr>
            </a:br>
            <a:endParaRPr lang="en-US" sz="27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900113" y="2276872"/>
            <a:ext cx="7127875" cy="3673078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</a:pPr>
            <a:endParaRPr lang="en-GB" sz="2400" b="1" dirty="0">
              <a:solidFill>
                <a:schemeClr val="tx1"/>
              </a:solidFill>
              <a:latin typeface="Arial Black" pitchFamily="34" charset="0"/>
            </a:endParaRPr>
          </a:p>
          <a:p>
            <a:pPr marL="342900" indent="-342900"/>
            <a:endParaRPr lang="da-DK" sz="2400" dirty="0">
              <a:solidFill>
                <a:schemeClr val="tx1"/>
              </a:solidFill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Meetings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628800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438" name="Billede 9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ktangel 7"/>
          <p:cNvSpPr/>
          <p:nvPr/>
        </p:nvSpPr>
        <p:spPr>
          <a:xfrm>
            <a:off x="323528" y="1772816"/>
            <a:ext cx="856895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Many meetings are condemned to fail from the start because:</a:t>
            </a:r>
          </a:p>
          <a:p>
            <a:endParaRPr lang="en-US" sz="2400" dirty="0">
              <a:latin typeface="+mn-lt"/>
              <a:cs typeface="Times New Roman" pitchFamily="18" charset="0"/>
            </a:endParaRPr>
          </a:p>
          <a:p>
            <a:endParaRPr lang="da-DK" sz="2400" dirty="0">
              <a:latin typeface="+mn-lt"/>
              <a:cs typeface="Times New Roman" pitchFamily="18" charset="0"/>
            </a:endParaRPr>
          </a:p>
        </p:txBody>
      </p:sp>
      <p:sp>
        <p:nvSpPr>
          <p:cNvPr id="9" name="Rektangel 8"/>
          <p:cNvSpPr/>
          <p:nvPr/>
        </p:nvSpPr>
        <p:spPr>
          <a:xfrm>
            <a:off x="1331640" y="2121416"/>
            <a:ext cx="6912768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1000" indent="-381000"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Many of the participants do not know the goal/aim of the meeting</a:t>
            </a:r>
          </a:p>
          <a:p>
            <a:pPr marL="381000" indent="-381000">
              <a:buClr>
                <a:srgbClr val="FF0000"/>
              </a:buClr>
              <a:buFont typeface="Wingdings" pitchFamily="2" charset="2"/>
              <a:buChar char="q"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1000" indent="-381000"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The person who leads the meeting does not always know the purpose</a:t>
            </a:r>
          </a:p>
          <a:p>
            <a:pPr marL="381000" indent="-381000">
              <a:buClr>
                <a:srgbClr val="FF0000"/>
              </a:buClr>
              <a:buFont typeface="Wingdings" pitchFamily="2" charset="2"/>
              <a:buChar char="q"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1000" indent="-381000"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The people who have requested the meeting have not prepared themselves for the meeting</a:t>
            </a:r>
          </a:p>
          <a:p>
            <a:pPr marL="381000" indent="-381000" algn="ctr">
              <a:buClr>
                <a:srgbClr val="FF0000"/>
              </a:buClr>
              <a:buFont typeface="Wingdings" pitchFamily="2" charset="2"/>
              <a:buChar char="q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1000" indent="-381000" algn="ctr">
              <a:buClr>
                <a:srgbClr val="FF0000"/>
              </a:buClr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    If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the captain doesn’t know what harbor he will	sail too,</a:t>
            </a:r>
          </a:p>
          <a:p>
            <a:pPr marL="381000" indent="-381000" algn="ctr">
              <a:buClr>
                <a:srgbClr val="FF0000"/>
              </a:buClr>
            </a:pP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    no wind will carry his ship in the right direction</a:t>
            </a:r>
            <a:r>
              <a:rPr lang="da-DK" sz="2000" i="1" dirty="0">
                <a:latin typeface="Arial" panose="020B0604020202020204" pitchFamily="34" charset="0"/>
                <a:cs typeface="Arial" panose="020B0604020202020204" pitchFamily="34" charset="0"/>
              </a:rPr>
              <a:t>  (Seneca)</a:t>
            </a:r>
          </a:p>
          <a:p>
            <a:pPr marL="381000" indent="-381000">
              <a:buClr>
                <a:srgbClr val="FF0000"/>
              </a:buClr>
            </a:pPr>
            <a:endParaRPr lang="da-DK" dirty="0"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1818" y="5013176"/>
            <a:ext cx="1251467" cy="1705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69566" y="61112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8A975DB-5C4E-4DC1-A5E1-9FBE1E83382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7A56C14-05BD-4B1F-8590-6545F522A2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E5E89A-1A0E-442B-831F-69FC55DF86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</TotalTime>
  <Words>140</Words>
  <Application>Microsoft Office PowerPoint</Application>
  <PresentationFormat>Skærmshow (4:3)</PresentationFormat>
  <Paragraphs>25</Paragraphs>
  <Slides>3</Slides>
  <Notes>2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3</vt:i4>
      </vt:variant>
    </vt:vector>
  </HeadingPairs>
  <TitlesOfParts>
    <vt:vector size="8" baseType="lpstr">
      <vt:lpstr>Arial</vt:lpstr>
      <vt:lpstr>Arial Black</vt:lpstr>
      <vt:lpstr>Calibri</vt:lpstr>
      <vt:lpstr>Wingdings</vt:lpstr>
      <vt:lpstr>Kontortema</vt:lpstr>
      <vt:lpstr>The purpose of meetings   Why learn about meeting techniques?</vt:lpstr>
      <vt:lpstr>The purpose of meetings</vt:lpstr>
      <vt:lpstr>   Why learn about meeting techniques? 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Jan Køhler Nielsen</dc:creator>
  <cp:lastModifiedBy>clevertouch</cp:lastModifiedBy>
  <cp:revision>46</cp:revision>
  <dcterms:created xsi:type="dcterms:W3CDTF">2013-06-20T07:36:43Z</dcterms:created>
  <dcterms:modified xsi:type="dcterms:W3CDTF">2022-04-07T11:07:43Z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L_sAMAccountName">
    <vt:lpwstr>ans</vt:lpwstr>
  </property>
  <property fmtid="{D5CDD505-2E9C-101B-9397-08002B2CF9AE}" pid="3" name="DL_AuthorInitials">
    <vt:lpwstr>ans</vt:lpwstr>
  </property>
  <property fmtid="{D5CDD505-2E9C-101B-9397-08002B2CF9AE}" pid="4" name="fInit">
    <vt:lpwstr>ans</vt:lpwstr>
  </property>
  <property fmtid="{D5CDD505-2E9C-101B-9397-08002B2CF9AE}" pid="5" name="fNavn">
    <vt:lpwstr>Anne Aamand Sørensen</vt:lpwstr>
  </property>
  <property fmtid="{D5CDD505-2E9C-101B-9397-08002B2CF9AE}" pid="6" name="fEpost">
    <vt:lpwstr>ans@loftf.dk</vt:lpwstr>
  </property>
  <property fmtid="{D5CDD505-2E9C-101B-9397-08002B2CF9AE}" pid="7" name="fLogo">
    <vt:lpwstr>http://www.exformatics.com/images/logo_new.jpg</vt:lpwstr>
  </property>
  <property fmtid="{D5CDD505-2E9C-101B-9397-08002B2CF9AE}" pid="8" name="ContentTypeId">
    <vt:lpwstr>0x01010007270EE79A760F45A45B3BED0EC22C2C</vt:lpwstr>
  </property>
  <property fmtid="{D5CDD505-2E9C-101B-9397-08002B2CF9AE}" pid="9" name="Order">
    <vt:r8>13800</vt:r8>
  </property>
</Properties>
</file>