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1"/>
  </p:notesMasterIdLst>
  <p:handoutMasterIdLst>
    <p:handoutMasterId r:id="rId12"/>
  </p:handoutMasterIdLst>
  <p:sldIdLst>
    <p:sldId id="262" r:id="rId5"/>
    <p:sldId id="256" r:id="rId6"/>
    <p:sldId id="257" r:id="rId7"/>
    <p:sldId id="263" r:id="rId8"/>
    <p:sldId id="264" r:id="rId9"/>
    <p:sldId id="267" r:id="rId10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948" autoAdjust="0"/>
  </p:normalViewPr>
  <p:slideViewPr>
    <p:cSldViewPr>
      <p:cViewPr varScale="1">
        <p:scale>
          <a:sx n="109" d="100"/>
          <a:sy n="109" d="100"/>
        </p:scale>
        <p:origin x="23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63854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52967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DFD4A-47AC-4FA8-88A6-0548C09BF233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6223A-B9F7-435B-AD56-2BFA10FC4645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7171F-6814-4322-BEE6-E8573FA5B56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FD378-6D05-4819-94AE-1F8D512926A5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CE084-C564-4E98-A757-AD856050B78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1655-BBB5-4FE9-B6D8-DE87C9FC383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BD53A-7B28-4E21-A0B8-D1ECFEB40188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23076-E2BE-4DD6-A984-9AD3308AF64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1D3AA-9AA0-4EB2-9FC8-E7E5FDABC224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EEA38-B9F5-4B60-BB26-5202F9669269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1745E-2036-48B4-86BE-040D8A1E7078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CB3A7D-44C1-4C00-B250-CAE9872CB8EF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224136"/>
          </a:xfrm>
        </p:spPr>
        <p:txBody>
          <a:bodyPr/>
          <a:lstStyle/>
          <a:p>
            <a:r>
              <a:rPr lang="en-US" b="1" dirty="0">
                <a:latin typeface="Arial Black" pitchFamily="34" charset="0"/>
              </a:rPr>
              <a:t>Notice of a meeting</a:t>
            </a:r>
            <a:endParaRPr lang="da-DK" dirty="0">
              <a:latin typeface="Arial Black" pitchFamily="34" charset="0"/>
            </a:endParaRP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boks 5"/>
          <p:cNvSpPr txBox="1"/>
          <p:nvPr/>
        </p:nvSpPr>
        <p:spPr>
          <a:xfrm>
            <a:off x="1979712" y="2669201"/>
            <a:ext cx="6001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3200" dirty="0">
              <a:latin typeface="Calibri" pitchFamily="34" charset="0"/>
            </a:endParaRP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Cheating Agenda</a:t>
            </a:r>
          </a:p>
          <a:p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Motivating Agenda</a:t>
            </a:r>
          </a:p>
          <a:p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Content - Notice of a meeting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6550" y="2204864"/>
            <a:ext cx="24574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56853" y="66366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420888"/>
            <a:ext cx="1179375" cy="142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latin typeface="Arial Black" pitchFamily="34" charset="0"/>
              </a:rPr>
              <a:t>Notice of a meeting</a:t>
            </a:r>
            <a:endParaRPr lang="da-DK" sz="2800" dirty="0"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sp>
        <p:nvSpPr>
          <p:cNvPr id="8" name="Rektangel 7"/>
          <p:cNvSpPr/>
          <p:nvPr/>
        </p:nvSpPr>
        <p:spPr>
          <a:xfrm>
            <a:off x="1835696" y="2276872"/>
            <a:ext cx="64807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get the participants to schedule the meeting</a:t>
            </a:r>
          </a:p>
          <a:p>
            <a:pPr eaLnBrk="1" hangingPunct="1">
              <a:buFont typeface="Wingdings" pitchFamily="2" charset="2"/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motivate participants to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participate</a:t>
            </a:r>
          </a:p>
          <a:p>
            <a:pPr eaLnBrk="1" hangingPunct="1">
              <a:buFont typeface="Wingdings" pitchFamily="2" charset="2"/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create joint expectations to the meeting</a:t>
            </a:r>
          </a:p>
          <a:p>
            <a:pPr eaLnBrk="1" hangingPunct="1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To give the participants a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real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chance to prepare themselves before the meeting </a:t>
            </a:r>
          </a:p>
        </p:txBody>
      </p:sp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1577" y="0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7" descr="følelser,forvirret,forvirring,hankøn,mænd,mennesker,undrer,webanimationer,webelementer"/>
          <p:cNvPicPr>
            <a:picLocks noChangeAspect="1" noChangeArrowheads="1" noCrop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120929" y="3525365"/>
            <a:ext cx="2627784" cy="262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baggrunde,former,kommunikationer,papirer,rammer,tænke,taleboble,talebobler,tankebobler,tanker,tekstboks,tekstbokse,t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8012" y="1988840"/>
            <a:ext cx="3275856" cy="225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800" b="1" dirty="0">
                <a:latin typeface="Arial Black" pitchFamily="34" charset="0"/>
              </a:rPr>
              <a:t>Notice of a meeting</a:t>
            </a:r>
            <a:br>
              <a:rPr lang="en-GB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1" y="1844675"/>
            <a:ext cx="6264696" cy="4308475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Cheating agenda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</a:t>
            </a:r>
            <a:r>
              <a:rPr lang="en-GB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for the meeting: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24. November 				      10.00-11.00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</a:t>
            </a:r>
            <a:r>
              <a:rPr lang="en-GB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Place: 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Meeting room 3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</a:t>
            </a:r>
            <a:r>
              <a:rPr lang="en-GB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PMB,SK,OA,MB,NJ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        </a:t>
            </a:r>
            <a:r>
              <a:rPr lang="en-GB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Agenda: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Minutes from last meeting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Project X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Internet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Budget</a:t>
            </a:r>
          </a:p>
          <a:p>
            <a:pPr algn="l">
              <a:lnSpc>
                <a:spcPct val="80000"/>
              </a:lnSpc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	      Others</a:t>
            </a:r>
          </a:p>
          <a:p>
            <a:pPr marL="609600" indent="-609600" algn="l">
              <a:lnSpc>
                <a:spcPct val="80000"/>
              </a:lnSpc>
            </a:pP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sp>
        <p:nvSpPr>
          <p:cNvPr id="12" name="Rektangel 11"/>
          <p:cNvSpPr/>
          <p:nvPr/>
        </p:nvSpPr>
        <p:spPr>
          <a:xfrm>
            <a:off x="6660232" y="2636912"/>
            <a:ext cx="2181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Calibri" pitchFamily="34" charset="0"/>
              </a:rPr>
              <a:t>   I keep silent -What do they mean?</a:t>
            </a:r>
          </a:p>
        </p:txBody>
      </p:sp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67815" y="55696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b="1" dirty="0">
                <a:latin typeface="Arial Black" pitchFamily="34" charset="0"/>
              </a:rPr>
            </a:br>
            <a:r>
              <a:rPr lang="en-GB" sz="2800" b="1" dirty="0">
                <a:latin typeface="Arial Black" pitchFamily="34" charset="0"/>
              </a:rPr>
              <a:t>Notice of a meeting</a:t>
            </a:r>
            <a:br>
              <a:rPr lang="en-US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sp>
        <p:nvSpPr>
          <p:cNvPr id="9" name="Rektangel 8"/>
          <p:cNvSpPr/>
          <p:nvPr/>
        </p:nvSpPr>
        <p:spPr>
          <a:xfrm>
            <a:off x="2267744" y="1556792"/>
            <a:ext cx="6336704" cy="89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accent2"/>
              </a:buClr>
            </a:pPr>
            <a:endParaRPr lang="en-GB" sz="1400" u="sng" dirty="0">
              <a:latin typeface="+mj-lt"/>
            </a:endParaRPr>
          </a:p>
          <a:p>
            <a:pPr lvl="0">
              <a:spcBef>
                <a:spcPct val="20000"/>
              </a:spcBef>
              <a:buClr>
                <a:schemeClr val="accent2"/>
              </a:buClr>
            </a:pPr>
            <a:endParaRPr lang="en-GB" sz="1400" u="sng" dirty="0">
              <a:latin typeface="+mj-lt"/>
            </a:endParaRPr>
          </a:p>
          <a:p>
            <a:pPr lvl="0">
              <a:spcBef>
                <a:spcPct val="20000"/>
              </a:spcBef>
              <a:buClr>
                <a:schemeClr val="accent2"/>
              </a:buClr>
            </a:pPr>
            <a:endParaRPr lang="en-GB" u="sng" dirty="0">
              <a:latin typeface="+mj-lt"/>
            </a:endParaRPr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259568"/>
              </p:ext>
            </p:extLst>
          </p:nvPr>
        </p:nvGraphicFramePr>
        <p:xfrm>
          <a:off x="2267744" y="2852936"/>
          <a:ext cx="6337300" cy="1728976"/>
        </p:xfrm>
        <a:graphic>
          <a:graphicData uri="http://schemas.openxmlformats.org/drawingml/2006/table">
            <a:tbl>
              <a:tblPr/>
              <a:tblGrid>
                <a:gridCol w="352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28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14. August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Time: 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10.45-12.00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Place: 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Meeting room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Prepare: 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Consider topics for next employee meeting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Bring: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 (MH): </a:t>
                      </a: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Chairman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Mohamed</a:t>
                      </a: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 Note taker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Nagar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Mahmud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33844"/>
              </p:ext>
            </p:extLst>
          </p:nvPr>
        </p:nvGraphicFramePr>
        <p:xfrm>
          <a:off x="2267744" y="4581129"/>
          <a:ext cx="6337300" cy="2160239"/>
        </p:xfrm>
        <a:graphic>
          <a:graphicData uri="http://schemas.openxmlformats.org/drawingml/2006/table">
            <a:tbl>
              <a:tblPr/>
              <a:tblGrid>
                <a:gridCol w="2981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0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Next employees meeting/draft agenda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PPE use/Policy on standard of personal protecting equipment (PPE)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Objectives: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develop first draft agenda to the employees’ meeting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Opening discussion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Group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592773"/>
              </p:ext>
            </p:extLst>
          </p:nvPr>
        </p:nvGraphicFramePr>
        <p:xfrm>
          <a:off x="2267744" y="1484784"/>
          <a:ext cx="6337300" cy="1368152"/>
        </p:xfrm>
        <a:graphic>
          <a:graphicData uri="http://schemas.openxmlformats.org/drawingml/2006/table">
            <a:tbl>
              <a:tblPr/>
              <a:tblGrid>
                <a:gridCol w="633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Meeting topic: 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Supervisor meeting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Purpose of the meeting: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discuss issues of interest for all departments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of meeting output/result: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supervisors will inform the employees in their respective department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Rektangel 12"/>
          <p:cNvSpPr/>
          <p:nvPr/>
        </p:nvSpPr>
        <p:spPr>
          <a:xfrm>
            <a:off x="0" y="1484313"/>
            <a:ext cx="2267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Motivating agenda: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6459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800" b="1" dirty="0">
                <a:latin typeface="Arial Black" pitchFamily="34" charset="0"/>
              </a:rPr>
              <a:t>Notice of a meeting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700808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GB" sz="2400" b="1" dirty="0">
              <a:latin typeface="Arial Black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10" name="Rektangel 9"/>
          <p:cNvSpPr/>
          <p:nvPr/>
        </p:nvSpPr>
        <p:spPr>
          <a:xfrm>
            <a:off x="2051720" y="1423407"/>
            <a:ext cx="69127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Minimum content:</a:t>
            </a:r>
          </a:p>
          <a:p>
            <a:pPr eaLnBrk="1" hangingPunct="1">
              <a:buFont typeface="Wingdings" pitchFamily="2" charset="2"/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What type of meeting is it? ( Union meeting, OSH    meeting etc.)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Place and contact information</a:t>
            </a:r>
          </a:p>
          <a:p>
            <a:pPr eaLnBrk="1" hangingPunct="1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Meeting start and termination (Time)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Who is invited to participate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Objective of the meeting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Proposed agenda + discussion time in each topic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 eaLnBrk="1" hangingPunct="1">
              <a:buFont typeface="Wingdings" pitchFamily="2" charset="2"/>
              <a:buChar char="ü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Meeting outputs. How will the participants use the     meeting outputs?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0909" y="3014789"/>
            <a:ext cx="1542902" cy="155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75091" y="37605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6146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42789" y="11663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B2266E-EC57-42C2-9402-487D8E5E1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00B5DF-B743-430F-9DD9-64606A0007E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644A59C-87BD-47E0-9831-AAD5DFDD98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375</Words>
  <Application>Microsoft Office PowerPoint</Application>
  <PresentationFormat>Skærmshow (4:3)</PresentationFormat>
  <Paragraphs>98</Paragraphs>
  <Slides>6</Slides>
  <Notes>4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Kontortema</vt:lpstr>
      <vt:lpstr>Notice of a meeting</vt:lpstr>
      <vt:lpstr>Notice of a meeting</vt:lpstr>
      <vt:lpstr>Notice of a meeting </vt:lpstr>
      <vt:lpstr> Notice of a meeting </vt:lpstr>
      <vt:lpstr>Notice of a meeting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53</cp:revision>
  <dcterms:created xsi:type="dcterms:W3CDTF">2013-06-20T07:36:43Z</dcterms:created>
  <dcterms:modified xsi:type="dcterms:W3CDTF">2022-04-07T11:07:05Z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13700</vt:r8>
  </property>
</Properties>
</file>