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9"/>
  </p:notesMasterIdLst>
  <p:handoutMasterIdLst>
    <p:handoutMasterId r:id="rId10"/>
  </p:handoutMasterIdLst>
  <p:sldIdLst>
    <p:sldId id="262" r:id="rId5"/>
    <p:sldId id="256" r:id="rId6"/>
    <p:sldId id="257" r:id="rId7"/>
    <p:sldId id="267" r:id="rId8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8EA36-75DD-44B7-A241-B500035D3EA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C32D-E14B-4C05-B213-25C29844CA74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54891-D533-4949-B2C2-3D807819E2D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9FA3B-7607-49AB-969A-4302037B098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16965-6790-4610-9589-60ACD7B2A6DF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D29F7-8196-4937-817E-471798CA3F3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6C5DA-6170-4151-AD75-F00218B67B2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CCBDF-8F46-459F-8222-A5534205D06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AE167-BDBC-4141-AD1F-989EACB72E6F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5989C-AD72-4CC4-9665-D0F29E014246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90738-8BB2-4CE5-9162-5568AE8EA1E2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4CA400-E26A-40B5-9B4D-672637B375D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787897" y="1020589"/>
            <a:ext cx="7772400" cy="2448272"/>
          </a:xfrm>
        </p:spPr>
        <p:txBody>
          <a:bodyPr/>
          <a:lstStyle/>
          <a:p>
            <a:r>
              <a:rPr lang="en-US" dirty="0">
                <a:latin typeface="Arial Black" pitchFamily="34" charset="0"/>
              </a:rPr>
              <a:t>Do you hear or listen?</a:t>
            </a: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</a:blip>
          <a:srcRect/>
          <a:stretch>
            <a:fillRect/>
          </a:stretch>
        </p:blipFill>
        <p:spPr bwMode="auto">
          <a:xfrm>
            <a:off x="2771800" y="3429000"/>
            <a:ext cx="3384376" cy="192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11663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/>
          <a:lstStyle/>
          <a:p>
            <a:br>
              <a:rPr lang="en-US" sz="2800" dirty="0">
                <a:latin typeface="Arial Black" pitchFamily="34" charset="0"/>
              </a:rPr>
            </a:br>
            <a:br>
              <a:rPr lang="en-US" sz="2800" dirty="0">
                <a:latin typeface="Arial Black" pitchFamily="34" charset="0"/>
              </a:rPr>
            </a:br>
            <a:r>
              <a:rPr lang="en-US" sz="2800" dirty="0">
                <a:latin typeface="Arial Black" pitchFamily="34" charset="0"/>
              </a:rPr>
              <a:t>What makes us good listeners?</a:t>
            </a:r>
            <a:endParaRPr lang="da-DK" sz="2800" dirty="0"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6288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ktangel 6"/>
          <p:cNvSpPr/>
          <p:nvPr/>
        </p:nvSpPr>
        <p:spPr>
          <a:xfrm>
            <a:off x="1326468" y="1972415"/>
            <a:ext cx="7205972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know the difference between listening and hearing</a:t>
            </a:r>
          </a:p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can identify the opponent’s agenda </a:t>
            </a:r>
          </a:p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respect our opponent</a:t>
            </a:r>
          </a:p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have realistic self-knowledge</a:t>
            </a:r>
          </a:p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have courage to agree in new solutions</a:t>
            </a:r>
          </a:p>
          <a:p>
            <a:pPr marL="387350" indent="-387350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feel safe in relation to our backing group and union colleagues at the meeting</a:t>
            </a:r>
          </a:p>
        </p:txBody>
      </p:sp>
      <p:pic>
        <p:nvPicPr>
          <p:cNvPr id="8" name="Picture 10" descr="j00787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419600"/>
            <a:ext cx="19383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2051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80312" y="19300"/>
            <a:ext cx="1467058" cy="100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GB" sz="3200" b="1" dirty="0">
                <a:latin typeface="Arial Black" pitchFamily="34" charset="0"/>
              </a:rPr>
            </a:b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900113" y="1556793"/>
            <a:ext cx="7848351" cy="4393158"/>
          </a:xfrm>
        </p:spPr>
        <p:txBody>
          <a:bodyPr>
            <a:normAutofit/>
          </a:bodyPr>
          <a:lstStyle/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US" sz="1800" dirty="0">
              <a:solidFill>
                <a:schemeClr val="tx1"/>
              </a:solidFill>
              <a:latin typeface="Calibri" pitchFamily="34" charset="0"/>
            </a:endParaRPr>
          </a:p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 dominance and control</a:t>
            </a:r>
          </a:p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 to tell the opponent that there are issues they have not understood</a:t>
            </a:r>
          </a:p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a special need to use self-assertion</a:t>
            </a:r>
          </a:p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bad at “reading” what is going on in the meeting</a:t>
            </a:r>
            <a:r>
              <a:rPr lang="da-DK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87350" indent="-387350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do not have a realistic picture of our own skills and have a bad self confidence</a:t>
            </a:r>
          </a:p>
          <a:p>
            <a:pPr marL="896938" indent="-896938" algn="l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expect that others will cheat us like we would do if we get the chance</a:t>
            </a:r>
          </a:p>
          <a:p>
            <a:pPr marL="609600" indent="-609600">
              <a:lnSpc>
                <a:spcPct val="80000"/>
              </a:lnSpc>
            </a:pP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842492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pic>
        <p:nvPicPr>
          <p:cNvPr id="9" name="Picture 12" descr="j00788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86573"/>
            <a:ext cx="23622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ktangel 10"/>
          <p:cNvSpPr/>
          <p:nvPr/>
        </p:nvSpPr>
        <p:spPr>
          <a:xfrm>
            <a:off x="323528" y="764704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Arial Black" pitchFamily="34" charset="0"/>
            </a:endParaRPr>
          </a:p>
          <a:p>
            <a:pPr algn="ctr"/>
            <a:r>
              <a:rPr lang="en-US" sz="2800" dirty="0">
                <a:latin typeface="Arial Black" pitchFamily="34" charset="0"/>
              </a:rPr>
              <a:t>What makes us bad listeners?</a:t>
            </a:r>
            <a:endParaRPr lang="en-GB" sz="2800" dirty="0"/>
          </a:p>
        </p:txBody>
      </p:sp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78595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4797" y="3409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F208C7-88ED-4F7E-B8FA-17A2FE61F3D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32AD8B8-7A07-438F-9E05-0328F2F81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92E801-9F97-4B7F-8D3E-E26EAF9EB6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151</Words>
  <Application>Microsoft Office PowerPoint</Application>
  <PresentationFormat>Skærmshow (4:3)</PresentationFormat>
  <Paragraphs>25</Paragraphs>
  <Slides>4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Kontortema</vt:lpstr>
      <vt:lpstr>Do you hear or listen?</vt:lpstr>
      <vt:lpstr>  What makes us good listeners?</vt:lpstr>
      <vt:lpstr> 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46</cp:revision>
  <dcterms:created xsi:type="dcterms:W3CDTF">2013-06-20T07:36:43Z</dcterms:created>
  <dcterms:modified xsi:type="dcterms:W3CDTF">2022-04-07T11:02:43Z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13400</vt:r8>
  </property>
</Properties>
</file>