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2"/>
  </p:notesMasterIdLst>
  <p:handoutMasterIdLst>
    <p:handoutMasterId r:id="rId13"/>
  </p:handoutMasterIdLst>
  <p:sldIdLst>
    <p:sldId id="262" r:id="rId5"/>
    <p:sldId id="256" r:id="rId6"/>
    <p:sldId id="257" r:id="rId7"/>
    <p:sldId id="263" r:id="rId8"/>
    <p:sldId id="264" r:id="rId9"/>
    <p:sldId id="265" r:id="rId10"/>
    <p:sldId id="267" r:id="rId11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64" autoAdjust="0"/>
    <p:restoredTop sz="94660"/>
  </p:normalViewPr>
  <p:slideViewPr>
    <p:cSldViewPr>
      <p:cViewPr varScale="1">
        <p:scale>
          <a:sx n="114" d="100"/>
          <a:sy n="114" d="100"/>
        </p:scale>
        <p:origin x="193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246069-2042-4100-BE76-2676B9742758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026E25-748F-424C-B9B8-DE7762EFA3E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D04F58-3781-4042-820A-D037E813988B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8783658-E9AA-47A2-826D-37FAF046746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ECDF2A-55DD-4286-9D18-9953373666D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F102C-EAF6-495A-8061-E18882A7358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D94549-5083-461B-A86A-58EB64C2763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1B1128-0E49-4043-8045-4051F5550E8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CF9D8F-EDD0-424B-884A-A6EBC9D27AC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5F99D-038C-411B-A6BD-FD0092E7386B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DA10-29FF-4160-996E-4D61B2C12C6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410DC-AAA1-4182-87F8-E159AEE6CFB2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2F-8851-4D73-A7D9-754EF7BE12D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4DB08-9C9D-4B5C-A501-28C783C9D56D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C13C-8238-42F6-AFDC-3A855B75DD8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9EB6C-E7FB-4C4E-942C-95E280567602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401B-FA7D-477E-8BDE-A3DD3B5E2C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C77BE-7520-4014-95E4-9085E0418D59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519F-C1FE-40D5-B411-2995C871A3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18E6-2ABA-4B97-BCBF-D47D146CDBF8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8F066-8C4B-4205-B200-CEB5B12DC49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527BB-99F1-4FBA-BB65-3A31DBF6B14A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4B93-24D7-4ADC-8706-23F7F2C86A5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5CB45-2BA2-400C-AD5C-FF05E0ABD21B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04C0D-A66E-4A81-9290-2BFD0CDAD1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303BA-1A04-4D49-8D70-243C32FE597E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AF0A-C40E-41CB-BBFC-88EE487B96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5ABE8-1E48-43EC-9896-571F48AF7483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09A9D-CCAC-4C10-86F9-B2E7CE090F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7BFE-463A-4D97-9798-24D153E7B380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19D1-86DC-47EA-8837-CD0728D548D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DF9A4F-55FA-4AD0-9BEA-E6292987A05D}" type="datetime1">
              <a:rPr lang="da-DK" smtClean="0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8A8ECB-CA59-4CF0-8F82-416345A9948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224136"/>
          </a:xfrm>
        </p:spPr>
        <p:txBody>
          <a:bodyPr/>
          <a:lstStyle/>
          <a:p>
            <a:r>
              <a:rPr lang="en-US" sz="2800" dirty="0">
                <a:latin typeface="Arial Black" pitchFamily="34" charset="0"/>
              </a:rPr>
              <a:t>Before</a:t>
            </a:r>
            <a:r>
              <a:rPr lang="da-DK" sz="2800" dirty="0">
                <a:latin typeface="Arial Black" pitchFamily="34" charset="0"/>
              </a:rPr>
              <a:t> the meeting</a:t>
            </a:r>
          </a:p>
        </p:txBody>
      </p:sp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ktangel 5"/>
          <p:cNvSpPr/>
          <p:nvPr/>
        </p:nvSpPr>
        <p:spPr>
          <a:xfrm>
            <a:off x="755576" y="2204864"/>
            <a:ext cx="525444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u="sng" dirty="0">
              <a:latin typeface="Calibri" pitchFamily="34" charset="0"/>
            </a:endParaRPr>
          </a:p>
          <a:p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You have to be aware of:</a:t>
            </a:r>
          </a:p>
          <a:p>
            <a:endParaRPr lang="en-US" u="sng" dirty="0">
              <a:latin typeface="Calibri" pitchFamily="34" charset="0"/>
            </a:endParaRPr>
          </a:p>
          <a:p>
            <a:endParaRPr lang="en-US" u="sng" dirty="0">
              <a:latin typeface="Calibri" pitchFamily="34" charset="0"/>
            </a:endParaRPr>
          </a:p>
          <a:p>
            <a:endParaRPr lang="en-US" u="sng" dirty="0">
              <a:latin typeface="Calibri" pitchFamily="34" charset="0"/>
            </a:endParaRPr>
          </a:p>
          <a:p>
            <a:endParaRPr lang="en-US" u="sng" dirty="0">
              <a:latin typeface="Calibri" pitchFamily="34" charset="0"/>
            </a:endParaRPr>
          </a:p>
          <a:p>
            <a:endParaRPr lang="en-US" u="sng" dirty="0">
              <a:latin typeface="Calibri" pitchFamily="34" charset="0"/>
            </a:endParaRPr>
          </a:p>
          <a:p>
            <a:endParaRPr lang="en-US" u="sng" dirty="0">
              <a:latin typeface="Calibri" pitchFamily="34" charset="0"/>
            </a:endParaRPr>
          </a:p>
        </p:txBody>
      </p:sp>
      <p:sp>
        <p:nvSpPr>
          <p:cNvPr id="7" name="Rektangel 6"/>
          <p:cNvSpPr/>
          <p:nvPr/>
        </p:nvSpPr>
        <p:spPr>
          <a:xfrm>
            <a:off x="2286000" y="2524137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84188"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  <a:tabLst>
                <a:tab pos="476250" algn="l"/>
              </a:tabLst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84188">
              <a:spcAft>
                <a:spcPct val="30000"/>
              </a:spcAft>
              <a:buClr>
                <a:srgbClr val="FF0000"/>
              </a:buClr>
              <a:buFont typeface="Arial" pitchFamily="34" charset="0"/>
              <a:buChar char="•"/>
              <a:tabLst>
                <a:tab pos="476250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Content of the meeting</a:t>
            </a:r>
          </a:p>
          <a:p>
            <a:pPr indent="484188">
              <a:spcAft>
                <a:spcPct val="30000"/>
              </a:spcAft>
              <a:buClr>
                <a:srgbClr val="FF0000"/>
              </a:buClr>
              <a:buFont typeface="Arial" pitchFamily="34" charset="0"/>
              <a:buChar char="•"/>
              <a:tabLst>
                <a:tab pos="476250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Your opponent</a:t>
            </a:r>
          </a:p>
          <a:p>
            <a:pPr indent="484188">
              <a:spcAft>
                <a:spcPct val="30000"/>
              </a:spcAft>
              <a:buClr>
                <a:srgbClr val="FF0000"/>
              </a:buClr>
              <a:buFont typeface="Arial" pitchFamily="34" charset="0"/>
              <a:buChar char="•"/>
              <a:tabLst>
                <a:tab pos="476250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Your objectives &amp; aims</a:t>
            </a:r>
          </a:p>
          <a:p>
            <a:pPr indent="484188">
              <a:spcAft>
                <a:spcPct val="30000"/>
              </a:spcAft>
              <a:buClr>
                <a:srgbClr val="FF0000"/>
              </a:buClr>
              <a:buFont typeface="Arial" pitchFamily="34" charset="0"/>
              <a:buChar char="•"/>
              <a:tabLst>
                <a:tab pos="476250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</a:p>
          <a:p>
            <a:pPr indent="484188">
              <a:spcAft>
                <a:spcPct val="30000"/>
              </a:spcAft>
              <a:buClr>
                <a:srgbClr val="FF0000"/>
              </a:buClr>
              <a:buFont typeface="Arial" pitchFamily="34" charset="0"/>
              <a:buChar char="•"/>
              <a:tabLst>
                <a:tab pos="476250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Yourself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221088"/>
            <a:ext cx="4243387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  <p:pic>
        <p:nvPicPr>
          <p:cNvPr id="2" name="Billed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86121" y="151801"/>
            <a:ext cx="1514246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 Black" pitchFamily="34" charset="0"/>
              </a:rPr>
              <a:t>Before</a:t>
            </a:r>
            <a:r>
              <a:rPr lang="da-DK" sz="2800" dirty="0">
                <a:latin typeface="Arial Black" pitchFamily="34" charset="0"/>
              </a:rPr>
              <a:t> the meeting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2963"/>
            <a:ext cx="18684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ktangel 6"/>
          <p:cNvSpPr/>
          <p:nvPr/>
        </p:nvSpPr>
        <p:spPr>
          <a:xfrm>
            <a:off x="611560" y="1772816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Other disagreements:</a:t>
            </a:r>
          </a:p>
          <a:p>
            <a:endParaRPr lang="en-US" u="sng" dirty="0">
              <a:latin typeface="Calibri" pitchFamily="34" charset="0"/>
            </a:endParaRPr>
          </a:p>
          <a:p>
            <a:endParaRPr lang="en-US" u="sng" dirty="0">
              <a:latin typeface="Calibri" pitchFamily="34" charset="0"/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683568" y="2492896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84188">
              <a:spcAft>
                <a:spcPct val="30000"/>
              </a:spcAft>
              <a:buClr>
                <a:srgbClr val="FF0000"/>
              </a:buClr>
              <a:buFont typeface="Arial" pitchFamily="34" charset="0"/>
              <a:buChar char="•"/>
              <a:tabLst>
                <a:tab pos="476250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Which other issues can arise during the meeting?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B8F066-8C4B-4205-B200-CEB5B12DC497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068960"/>
            <a:ext cx="1440160" cy="3370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8616" y="35435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n-US" sz="2800" dirty="0">
                <a:latin typeface="Arial Black" pitchFamily="34" charset="0"/>
              </a:rPr>
            </a:br>
            <a:r>
              <a:rPr lang="en-US" sz="2800" dirty="0">
                <a:latin typeface="Arial Black" pitchFamily="34" charset="0"/>
              </a:rPr>
              <a:t>Before</a:t>
            </a:r>
            <a:r>
              <a:rPr lang="da-DK" sz="2800" dirty="0">
                <a:latin typeface="Arial Black" pitchFamily="34" charset="0"/>
              </a:rPr>
              <a:t> the meeting</a:t>
            </a:r>
            <a:br>
              <a:rPr lang="en-GB" sz="2800" b="1" dirty="0">
                <a:latin typeface="Arial Black" pitchFamily="34" charset="0"/>
              </a:rPr>
            </a:b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475656" y="1563961"/>
            <a:ext cx="6912768" cy="2592288"/>
          </a:xfrm>
        </p:spPr>
        <p:txBody>
          <a:bodyPr>
            <a:noAutofit/>
          </a:bodyPr>
          <a:lstStyle/>
          <a:p>
            <a:pPr marL="609600" indent="-609600" algn="l">
              <a:lnSpc>
                <a:spcPct val="80000"/>
              </a:lnSpc>
            </a:pPr>
            <a:r>
              <a:rPr lang="da-DK" sz="20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Opponent:</a:t>
            </a:r>
          </a:p>
          <a:p>
            <a:pPr marL="609600" indent="-609600" algn="l">
              <a:lnSpc>
                <a:spcPct val="80000"/>
              </a:lnSpc>
            </a:pPr>
            <a:endParaRPr lang="da-DK" sz="20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84188" algn="l">
              <a:buClr>
                <a:srgbClr val="FF0000"/>
              </a:buClr>
              <a:tabLst>
                <a:tab pos="476250" algn="l"/>
              </a:tabLst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is my opponent at the meeting?</a:t>
            </a:r>
          </a:p>
          <a:p>
            <a:pPr indent="484188" algn="l">
              <a:buClr>
                <a:srgbClr val="FF0000"/>
              </a:buClr>
              <a:tabLst>
                <a:tab pos="476250" algn="l"/>
              </a:tabLst>
            </a:pP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84188" algn="l">
              <a:buClr>
                <a:srgbClr val="FF0000"/>
              </a:buClr>
              <a:tabLst>
                <a:tab pos="476250" algn="l"/>
              </a:tabLst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are my personal relations to my opponent? </a:t>
            </a:r>
          </a:p>
          <a:p>
            <a:pPr indent="484188" algn="l">
              <a:buClr>
                <a:srgbClr val="FF0000"/>
              </a:buClr>
              <a:tabLst>
                <a:tab pos="476250" algn="l"/>
              </a:tabLst>
            </a:pP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84188" algn="l">
              <a:buClr>
                <a:srgbClr val="FF0000"/>
              </a:buClr>
              <a:tabLst>
                <a:tab pos="476250" algn="l"/>
              </a:tabLst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your opponent’s attitude?</a:t>
            </a:r>
          </a:p>
          <a:p>
            <a:pPr indent="484188" algn="l">
              <a:buClr>
                <a:srgbClr val="FF0000"/>
              </a:buClr>
              <a:tabLst>
                <a:tab pos="476250" algn="l"/>
              </a:tabLst>
            </a:pP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84188" algn="l">
              <a:spcAft>
                <a:spcPct val="30000"/>
              </a:spcAft>
              <a:buClr>
                <a:srgbClr val="FF0000"/>
              </a:buClr>
              <a:tabLst>
                <a:tab pos="476250" algn="l"/>
              </a:tabLst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your opponent’s strengths in relation to 	the meeting?</a:t>
            </a:r>
          </a:p>
          <a:p>
            <a:pPr indent="484188" algn="l">
              <a:spcAft>
                <a:spcPct val="30000"/>
              </a:spcAft>
              <a:buClr>
                <a:srgbClr val="FF0000"/>
              </a:buClr>
              <a:tabLst>
                <a:tab pos="476250" algn="l"/>
              </a:tabLst>
            </a:pP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84188" algn="l">
              <a:spcAft>
                <a:spcPct val="30000"/>
              </a:spcAft>
              <a:buClr>
                <a:srgbClr val="FF0000"/>
              </a:buClr>
              <a:tabLst>
                <a:tab pos="476250" algn="l"/>
              </a:tabLst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your opponent’s weaknesses in relation to 	the meeting?</a:t>
            </a:r>
          </a:p>
          <a:p>
            <a:pPr indent="484188"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  <a:tabLst>
                <a:tab pos="476250" algn="l"/>
              </a:tabLst>
            </a:pPr>
            <a:endParaRPr lang="en-US" sz="1600" dirty="0">
              <a:latin typeface="Comic Sans MS" pitchFamily="66" charset="0"/>
            </a:endParaRPr>
          </a:p>
          <a:p>
            <a:pPr marL="609600" indent="-609600" algn="l">
              <a:lnSpc>
                <a:spcPct val="80000"/>
              </a:lnSpc>
            </a:pPr>
            <a:endParaRPr lang="da-DK" sz="1600" u="sng" dirty="0">
              <a:solidFill>
                <a:schemeClr val="tx1"/>
              </a:solidFill>
              <a:latin typeface="Calibri" pitchFamily="34" charset="0"/>
            </a:endParaRPr>
          </a:p>
          <a:p>
            <a:pPr marL="609600" indent="-609600">
              <a:lnSpc>
                <a:spcPct val="80000"/>
              </a:lnSpc>
            </a:pPr>
            <a:endParaRPr lang="en-GB" sz="16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8" name="Billede 9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81128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1519836"/>
            <a:ext cx="1653952" cy="126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4257" y="141797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n-US" sz="2800" b="1" dirty="0">
                <a:latin typeface="Arial Black" pitchFamily="34" charset="0"/>
              </a:rPr>
            </a:br>
            <a:r>
              <a:rPr lang="en-US" sz="2800" dirty="0">
                <a:latin typeface="Arial Black" pitchFamily="34" charset="0"/>
              </a:rPr>
              <a:t>Before</a:t>
            </a:r>
            <a:r>
              <a:rPr lang="da-DK" sz="2800" dirty="0">
                <a:latin typeface="Arial Black" pitchFamily="34" charset="0"/>
              </a:rPr>
              <a:t> the meeting</a:t>
            </a:r>
            <a:br>
              <a:rPr lang="en-US" sz="2800" b="1" dirty="0">
                <a:latin typeface="Arial Black" pitchFamily="34" charset="0"/>
              </a:rPr>
            </a:b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10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Box 2"/>
          <p:cNvSpPr txBox="1">
            <a:spLocks noChangeArrowheads="1"/>
          </p:cNvSpPr>
          <p:nvPr/>
        </p:nvSpPr>
        <p:spPr bwMode="auto">
          <a:xfrm>
            <a:off x="11082338" y="38687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1187624" y="1916832"/>
            <a:ext cx="15648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Objectives:</a:t>
            </a:r>
          </a:p>
        </p:txBody>
      </p:sp>
      <p:sp>
        <p:nvSpPr>
          <p:cNvPr id="9" name="Rektangel 8"/>
          <p:cNvSpPr/>
          <p:nvPr/>
        </p:nvSpPr>
        <p:spPr>
          <a:xfrm>
            <a:off x="2051720" y="2584494"/>
            <a:ext cx="43191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84188">
              <a:buClr>
                <a:srgbClr val="FF0000"/>
              </a:buClr>
              <a:tabLst>
                <a:tab pos="476250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What are my purpose and aim</a:t>
            </a:r>
          </a:p>
          <a:p>
            <a:pPr indent="484188">
              <a:buClr>
                <a:srgbClr val="FF0000"/>
              </a:buClr>
              <a:tabLst>
                <a:tab pos="476250" algn="l"/>
              </a:tabLst>
            </a:pPr>
            <a:endParaRPr lang="en-US" sz="2000" dirty="0">
              <a:latin typeface="Calibri" pitchFamily="34" charset="0"/>
            </a:endParaRPr>
          </a:p>
          <a:p>
            <a:pPr indent="484188">
              <a:buClr>
                <a:srgbClr val="FF0000"/>
              </a:buClr>
              <a:tabLst>
                <a:tab pos="476250" algn="l"/>
              </a:tabLst>
            </a:pPr>
            <a:r>
              <a:rPr lang="en-US" sz="2000" dirty="0">
                <a:latin typeface="Calibri" pitchFamily="34" charset="0"/>
              </a:rPr>
              <a:t> </a:t>
            </a:r>
          </a:p>
        </p:txBody>
      </p:sp>
      <p:sp>
        <p:nvSpPr>
          <p:cNvPr id="10" name="Rektangel 9"/>
          <p:cNvSpPr/>
          <p:nvPr/>
        </p:nvSpPr>
        <p:spPr>
          <a:xfrm>
            <a:off x="2491275" y="3284984"/>
            <a:ext cx="2464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 kern="10" dirty="0">
                <a:ln w="9525">
                  <a:noFill/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Success &amp; failures</a:t>
            </a:r>
          </a:p>
        </p:txBody>
      </p:sp>
      <p:sp>
        <p:nvSpPr>
          <p:cNvPr id="11" name="Pladsholder til dias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356992"/>
            <a:ext cx="3538537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58252" y="228351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latin typeface="Arial Black" pitchFamily="34" charset="0"/>
              </a:rPr>
              <a:t>Before</a:t>
            </a:r>
            <a:r>
              <a:rPr lang="da-DK" sz="2800" dirty="0">
                <a:latin typeface="Arial Black" pitchFamily="34" charset="0"/>
              </a:rPr>
              <a:t> the meeting</a:t>
            </a: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4" name="Billede 9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ktangel 8"/>
          <p:cNvSpPr/>
          <p:nvPr/>
        </p:nvSpPr>
        <p:spPr>
          <a:xfrm>
            <a:off x="1907704" y="1700808"/>
            <a:ext cx="59046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GB" sz="2400" b="1" dirty="0">
              <a:latin typeface="Arial Black" pitchFamily="34" charset="0"/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1403648" y="2132856"/>
            <a:ext cx="2160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Planning:</a:t>
            </a:r>
          </a:p>
          <a:p>
            <a:endParaRPr lang="en-US" sz="2000" u="sng" dirty="0">
              <a:latin typeface="Calibri" pitchFamily="34" charset="0"/>
            </a:endParaRPr>
          </a:p>
          <a:p>
            <a:endParaRPr lang="en-US" sz="2000" u="sng" dirty="0">
              <a:latin typeface="Calibri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267744" y="2636912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84188">
              <a:spcAft>
                <a:spcPct val="30000"/>
              </a:spcAft>
              <a:buClr>
                <a:srgbClr val="FF0000"/>
              </a:buClr>
              <a:tabLst>
                <a:tab pos="476250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Plan your meeting </a:t>
            </a:r>
          </a:p>
          <a:p>
            <a:pPr indent="484188">
              <a:spcAft>
                <a:spcPct val="30000"/>
              </a:spcAft>
              <a:buClr>
                <a:srgbClr val="FF0000"/>
              </a:buClr>
              <a:tabLst>
                <a:tab pos="476250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Prepare the necessary materials</a:t>
            </a:r>
          </a:p>
        </p:txBody>
      </p:sp>
      <p:sp>
        <p:nvSpPr>
          <p:cNvPr id="11" name="Pladsholder til dias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429000"/>
            <a:ext cx="2537495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4257" y="246460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latin typeface="Arial Black" pitchFamily="34" charset="0"/>
              </a:rPr>
              <a:t>Before</a:t>
            </a:r>
            <a:r>
              <a:rPr lang="da-DK" sz="2800" dirty="0">
                <a:latin typeface="Arial Black" pitchFamily="34" charset="0"/>
              </a:rPr>
              <a:t> the meeting</a:t>
            </a:r>
            <a:endParaRPr lang="en-US" sz="28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2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ktangel 8"/>
          <p:cNvSpPr/>
          <p:nvPr/>
        </p:nvSpPr>
        <p:spPr>
          <a:xfrm>
            <a:off x="1907704" y="1582341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>
              <a:latin typeface="Arial Black" pitchFamily="34" charset="0"/>
            </a:endParaRPr>
          </a:p>
          <a:p>
            <a:pPr algn="ctr"/>
            <a:endParaRPr lang="en-US" sz="2400" b="1" dirty="0">
              <a:latin typeface="Arial Black" pitchFamily="34" charset="0"/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1187624" y="1916832"/>
            <a:ext cx="1276503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Yourself:</a:t>
            </a:r>
          </a:p>
          <a:p>
            <a:endParaRPr lang="en-US" sz="2000" u="sng" dirty="0">
              <a:latin typeface="Calibri" pitchFamily="34" charset="0"/>
            </a:endParaRPr>
          </a:p>
          <a:p>
            <a:endParaRPr lang="en-US" sz="2000" u="sng" dirty="0">
              <a:latin typeface="Calibri" pitchFamily="34" charset="0"/>
            </a:endParaRPr>
          </a:p>
          <a:p>
            <a:endParaRPr lang="en-US" sz="2000" u="sng" dirty="0">
              <a:latin typeface="Calibri" pitchFamily="34" charset="0"/>
            </a:endParaRPr>
          </a:p>
          <a:p>
            <a:endParaRPr lang="en-US" sz="2000" u="sng" dirty="0">
              <a:latin typeface="Calibri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701424" y="2591617"/>
            <a:ext cx="81910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84188">
              <a:spcAft>
                <a:spcPct val="30000"/>
              </a:spcAft>
              <a:buClr>
                <a:srgbClr val="FF0000"/>
              </a:buClr>
              <a:tabLst>
                <a:tab pos="476250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Think about what would annoy you especially at the meeting</a:t>
            </a:r>
          </a:p>
        </p:txBody>
      </p:sp>
      <p:sp>
        <p:nvSpPr>
          <p:cNvPr id="11" name="Pladsholder til dias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212976"/>
            <a:ext cx="1656184" cy="327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Billed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8616" y="53339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ctrTitle"/>
          </p:nvPr>
        </p:nvSpPr>
        <p:spPr>
          <a:xfrm>
            <a:off x="685800" y="2132856"/>
            <a:ext cx="7772400" cy="1470025"/>
          </a:xfrm>
        </p:spPr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</a:t>
            </a:r>
            <a:r>
              <a:rPr lang="da-DK" dirty="0">
                <a:latin typeface="Arial Black" pitchFamily="34" charset="0"/>
              </a:rPr>
              <a:t> </a:t>
            </a:r>
            <a:r>
              <a:rPr lang="da-DK" dirty="0" err="1">
                <a:latin typeface="Arial Black" pitchFamily="34" charset="0"/>
              </a:rPr>
              <a:t>you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pic>
        <p:nvPicPr>
          <p:cNvPr id="26628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  <p:pic>
        <p:nvPicPr>
          <p:cNvPr id="7170" name="Billed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08304" y="168282"/>
            <a:ext cx="151684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B12653-F229-4505-80D1-9EA7B1A1F9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D3F998D-1919-495E-A9F3-405AB6863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59A1055-AC1D-42FA-AA51-3470E17166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Words>152</Words>
  <Application>Microsoft Office PowerPoint</Application>
  <PresentationFormat>Skærmshow (4:3)</PresentationFormat>
  <Paragraphs>60</Paragraphs>
  <Slides>7</Slides>
  <Notes>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Comic Sans MS</vt:lpstr>
      <vt:lpstr>Wingdings</vt:lpstr>
      <vt:lpstr>Kontortema</vt:lpstr>
      <vt:lpstr>Before the meeting</vt:lpstr>
      <vt:lpstr>Before the meeting</vt:lpstr>
      <vt:lpstr> Before the meeting </vt:lpstr>
      <vt:lpstr> Before the meeting </vt:lpstr>
      <vt:lpstr>Before the meeting</vt:lpstr>
      <vt:lpstr>Before the meeting</vt:lpstr>
      <vt:lpstr>Thank you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Jan Køhler Nielsen</dc:creator>
  <cp:lastModifiedBy>clevertouch</cp:lastModifiedBy>
  <cp:revision>44</cp:revision>
  <dcterms:created xsi:type="dcterms:W3CDTF">2013-06-20T07:36:43Z</dcterms:created>
  <dcterms:modified xsi:type="dcterms:W3CDTF">2022-04-07T10:59:12Z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ans</vt:lpwstr>
  </property>
  <property fmtid="{D5CDD505-2E9C-101B-9397-08002B2CF9AE}" pid="3" name="DL_AuthorInitials">
    <vt:lpwstr>ans</vt:lpwstr>
  </property>
  <property fmtid="{D5CDD505-2E9C-101B-9397-08002B2CF9AE}" pid="4" name="fInit">
    <vt:lpwstr>ans</vt:lpwstr>
  </property>
  <property fmtid="{D5CDD505-2E9C-101B-9397-08002B2CF9AE}" pid="5" name="fNavn">
    <vt:lpwstr>Anne Aamand Sørensen</vt:lpwstr>
  </property>
  <property fmtid="{D5CDD505-2E9C-101B-9397-08002B2CF9AE}" pid="6" name="fEpost">
    <vt:lpwstr>ans@loftf.dk</vt:lpwstr>
  </property>
  <property fmtid="{D5CDD505-2E9C-101B-9397-08002B2CF9AE}" pid="7" name="fLogo">
    <vt:lpwstr>http://www.exformatics.com/images/logo_new.jpg</vt:lpwstr>
  </property>
  <property fmtid="{D5CDD505-2E9C-101B-9397-08002B2CF9AE}" pid="8" name="ContentTypeId">
    <vt:lpwstr>0x01010007270EE79A760F45A45B3BED0EC22C2C</vt:lpwstr>
  </property>
  <property fmtid="{D5CDD505-2E9C-101B-9397-08002B2CF9AE}" pid="9" name="Order">
    <vt:r8>13200</vt:r8>
  </property>
</Properties>
</file>