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4"/>
  </p:sldMasterIdLst>
  <p:notesMasterIdLst>
    <p:notesMasterId r:id="rId12"/>
  </p:notesMasterIdLst>
  <p:handoutMasterIdLst>
    <p:handoutMasterId r:id="rId13"/>
  </p:handoutMasterIdLst>
  <p:sldIdLst>
    <p:sldId id="262" r:id="rId5"/>
    <p:sldId id="256" r:id="rId6"/>
    <p:sldId id="257" r:id="rId7"/>
    <p:sldId id="263" r:id="rId8"/>
    <p:sldId id="264" r:id="rId9"/>
    <p:sldId id="265" r:id="rId10"/>
    <p:sldId id="267" r:id="rId11"/>
  </p:sldIdLst>
  <p:sldSz cx="9144000" cy="6858000" type="screen4x3"/>
  <p:notesSz cx="6735763" cy="9866313"/>
  <p:defaultTextStyle>
    <a:defPPr>
      <a:defRPr lang="da-DK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14" d="100"/>
          <a:sy n="114" d="100"/>
        </p:scale>
        <p:origin x="221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43246069-2042-4100-BE76-2676B9742758}" type="datetimeFigureOut">
              <a:rPr lang="da-DK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2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3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5026E25-748F-424C-B9B8-DE7762EFA3EF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06685156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90D04F58-3781-4042-820A-D037E813988B}" type="datetimeFigureOut">
              <a:rPr lang="da-DK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4" name="Pladsholder til diasbillede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a-DK" noProof="0"/>
          </a:p>
        </p:txBody>
      </p:sp>
      <p:sp>
        <p:nvSpPr>
          <p:cNvPr id="5" name="Pladsholder til noter 4"/>
          <p:cNvSpPr>
            <a:spLocks noGrp="1"/>
          </p:cNvSpPr>
          <p:nvPr>
            <p:ph type="body" sz="quarter" idx="3"/>
          </p:nvPr>
        </p:nvSpPr>
        <p:spPr>
          <a:xfrm>
            <a:off x="673100" y="4686300"/>
            <a:ext cx="5389563" cy="4440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 noProof="0"/>
              <a:t>Klik for at redigere typografi i masteren</a:t>
            </a:r>
          </a:p>
          <a:p>
            <a:pPr lvl="1"/>
            <a:r>
              <a:rPr lang="da-DK" noProof="0"/>
              <a:t>Andet niveau</a:t>
            </a:r>
          </a:p>
          <a:p>
            <a:pPr lvl="2"/>
            <a:r>
              <a:rPr lang="da-DK" noProof="0"/>
              <a:t>Tredje niveau</a:t>
            </a:r>
          </a:p>
          <a:p>
            <a:pPr lvl="3"/>
            <a:r>
              <a:rPr lang="da-DK" noProof="0"/>
              <a:t>Fjerde niveau</a:t>
            </a:r>
          </a:p>
          <a:p>
            <a:pPr lvl="4"/>
            <a:r>
              <a:rPr lang="da-DK" noProof="0"/>
              <a:t>Femte niveau</a:t>
            </a:r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68783658-E9AA-47A2-826D-37FAF046746A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80319850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17411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3ECDF2A-55DD-4286-9D18-9953373666DD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da-DK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19459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B7F102C-EAF6-495A-8061-E18882A7358A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da-DK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21507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AD94549-5083-461B-A86A-58EB64C27631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da-DK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23555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E1B1128-0E49-4043-8045-4051F5550E8E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da-DK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25603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FCF9D8F-EDD0-424B-884A-A6EBC9D27ACF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da-DK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/>
              <a:t>Klik for at redigere undertiteltypografien i masteren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4FA4B3-CB06-46F6-A69A-F66CDF64E00E}" type="datetime1">
              <a:rPr lang="da-DK" smtClean="0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A1DA10-29FF-4160-996E-4D61B2C12C6D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4A3EA2-FF07-447A-8949-008DD847608E}" type="datetime1">
              <a:rPr lang="da-DK" smtClean="0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9BBE2F-8851-4D73-A7D9-754EF7BE12DC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D3072-40F7-4609-9885-50282ED9F318}" type="datetime1">
              <a:rPr lang="da-DK" smtClean="0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50C13C-8238-42F6-AFDC-3A855B75DD89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A09ECD-41A5-4886-9A2B-8B5002C45499}" type="datetime1">
              <a:rPr lang="da-DK" smtClean="0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7401B-FA7D-477E-8BDE-A3DD3B5E2C70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8E8FE9-087A-4CB4-87EA-0FF742B3B5A0}" type="datetime1">
              <a:rPr lang="da-DK" smtClean="0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C1519F-C1FE-40D5-B411-2995C871A3DA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FACE2E-ED09-4001-83BC-851F86502D87}" type="datetime1">
              <a:rPr lang="da-DK" smtClean="0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6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7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B8F066-8C4B-4205-B200-CEB5B12DC497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7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075D4E-9424-4F28-BF43-1B5D23A8D3B1}" type="datetime1">
              <a:rPr lang="da-DK" smtClean="0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8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9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054B93-24D7-4ADC-8706-23F7F2C86A52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59A357-A126-4C6B-9ECF-0B18B6B496DE}" type="datetime1">
              <a:rPr lang="da-DK" smtClean="0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4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5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F04C0D-A66E-4A81-9290-2BFD0CDAD14B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0D2D5B-6DF6-4CF9-BFF5-A83685DC87FB}" type="datetime1">
              <a:rPr lang="da-DK" smtClean="0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3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4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37AF0A-C40E-41CB-BBFC-88EE487B9670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5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A485DC-2D13-455F-97B0-C69900B91381}" type="datetime1">
              <a:rPr lang="da-DK" smtClean="0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6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7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409A9D-CCAC-4C10-86F9-B2E7CE090F38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a-DK" noProof="0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5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A789B9-B37E-4895-B834-2BDC0FEE75D2}" type="datetime1">
              <a:rPr lang="da-DK" smtClean="0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6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7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F819D1-86DC-47EA-8837-CD0728D548DD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Pladsholder til 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a-DK"/>
              <a:t>Klik for at redigere titeltypografi i masteren</a:t>
            </a:r>
          </a:p>
        </p:txBody>
      </p:sp>
      <p:sp>
        <p:nvSpPr>
          <p:cNvPr id="1027" name="Pladsholder til teks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F3FFAB4-5F9C-4EA7-8814-39FCC4CFE89E}" type="datetime1">
              <a:rPr lang="da-DK" smtClean="0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D8A8ECB-CA59-4CF0-8F82-416345A99485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2" r:id="rId2"/>
    <p:sldLayoutId id="2147483741" r:id="rId3"/>
    <p:sldLayoutId id="2147483740" r:id="rId4"/>
    <p:sldLayoutId id="2147483739" r:id="rId5"/>
    <p:sldLayoutId id="2147483738" r:id="rId6"/>
    <p:sldLayoutId id="2147483737" r:id="rId7"/>
    <p:sldLayoutId id="2147483736" r:id="rId8"/>
    <p:sldLayoutId id="2147483735" r:id="rId9"/>
    <p:sldLayoutId id="2147483734" r:id="rId10"/>
    <p:sldLayoutId id="2147483733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el 1"/>
          <p:cNvSpPr>
            <a:spLocks noGrp="1"/>
          </p:cNvSpPr>
          <p:nvPr>
            <p:ph type="ctrTitle"/>
          </p:nvPr>
        </p:nvSpPr>
        <p:spPr>
          <a:xfrm>
            <a:off x="611560" y="1124744"/>
            <a:ext cx="7772400" cy="1224136"/>
          </a:xfrm>
        </p:spPr>
        <p:txBody>
          <a:bodyPr/>
          <a:lstStyle/>
          <a:p>
            <a:r>
              <a:rPr lang="da-DK" b="1" dirty="0">
                <a:latin typeface="Arial Black" pitchFamily="34" charset="0"/>
              </a:rPr>
              <a:t>Management </a:t>
            </a:r>
            <a:r>
              <a:rPr lang="en-US" b="1" dirty="0">
                <a:latin typeface="Arial Black" pitchFamily="34" charset="0"/>
              </a:rPr>
              <a:t>Theory</a:t>
            </a:r>
            <a:endParaRPr lang="da-DK" dirty="0">
              <a:latin typeface="Arial Black" pitchFamily="34" charset="0"/>
            </a:endParaRPr>
          </a:p>
        </p:txBody>
      </p:sp>
      <p:pic>
        <p:nvPicPr>
          <p:cNvPr id="15365" name="Billede 6" descr="ULS-logo_roed_blad_kort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" name="Group 4"/>
          <p:cNvGrpSpPr>
            <a:grpSpLocks noGrp="1"/>
          </p:cNvGrpSpPr>
          <p:nvPr/>
        </p:nvGrpSpPr>
        <p:grpSpPr bwMode="auto">
          <a:xfrm>
            <a:off x="2123728" y="2349500"/>
            <a:ext cx="5648672" cy="3095724"/>
            <a:chOff x="1645" y="287"/>
            <a:chExt cx="2332" cy="3265"/>
          </a:xfrm>
        </p:grpSpPr>
        <p:pic>
          <p:nvPicPr>
            <p:cNvPr id="8" name="Picture 5" descr="kat løve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645" y="288"/>
              <a:ext cx="2332" cy="3264"/>
            </a:xfrm>
            <a:prstGeom prst="rect">
              <a:avLst/>
            </a:prstGeom>
            <a:noFill/>
          </p:spPr>
        </p:pic>
        <p:sp>
          <p:nvSpPr>
            <p:cNvPr id="9" name="Rectangle 6"/>
            <p:cNvSpPr>
              <a:spLocks noChangeArrowheads="1"/>
            </p:cNvSpPr>
            <p:nvPr/>
          </p:nvSpPr>
          <p:spPr bwMode="auto">
            <a:xfrm>
              <a:off x="1824" y="480"/>
              <a:ext cx="1968" cy="480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" name="Text Box 7"/>
            <p:cNvSpPr txBox="1">
              <a:spLocks noChangeArrowheads="1"/>
            </p:cNvSpPr>
            <p:nvPr/>
          </p:nvSpPr>
          <p:spPr bwMode="auto">
            <a:xfrm>
              <a:off x="1776" y="287"/>
              <a:ext cx="2064" cy="16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da-DK" sz="800" dirty="0"/>
            </a:p>
            <a:p>
              <a:pPr algn="ctr">
                <a:spcBef>
                  <a:spcPct val="50000"/>
                </a:spcBef>
              </a:pPr>
              <a:r>
                <a:rPr lang="en-US" sz="1400" b="1" dirty="0">
                  <a:latin typeface="Arial Black" pitchFamily="34" charset="0"/>
                </a:rPr>
                <a:t>Do your see your manager as he sees himself?</a:t>
              </a:r>
            </a:p>
            <a:p>
              <a:pPr>
                <a:spcBef>
                  <a:spcPct val="50000"/>
                </a:spcBef>
              </a:pPr>
              <a:endParaRPr lang="en-US" sz="2000" b="1" dirty="0">
                <a:latin typeface="Comic Sans MS" pitchFamily="66" charset="0"/>
              </a:endParaRPr>
            </a:p>
            <a:p>
              <a:pPr>
                <a:spcBef>
                  <a:spcPct val="50000"/>
                </a:spcBef>
              </a:pPr>
              <a:endParaRPr lang="en-US" sz="2400" b="1" dirty="0">
                <a:latin typeface="Comic Sans MS" pitchFamily="66" charset="0"/>
              </a:endParaRPr>
            </a:p>
          </p:txBody>
        </p:sp>
      </p:grpSp>
      <p:sp>
        <p:nvSpPr>
          <p:cNvPr id="11" name="Pladsholder til diasnumm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A1DA10-29FF-4160-996E-4D61B2C12C6D}" type="slidenum">
              <a:rPr lang="da-DK" smtClean="0"/>
              <a:pPr>
                <a:defRPr/>
              </a:pPr>
              <a:t>1</a:t>
            </a:fld>
            <a:endParaRPr lang="da-DK"/>
          </a:p>
        </p:txBody>
      </p:sp>
      <p:pic>
        <p:nvPicPr>
          <p:cNvPr id="1026" name="Billed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288616" y="10441"/>
            <a:ext cx="1516843" cy="1036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b="1" dirty="0">
                <a:latin typeface="Arial Black" pitchFamily="34" charset="0"/>
              </a:rPr>
              <a:t>Management Theory</a:t>
            </a:r>
            <a:endParaRPr lang="da-DK" sz="2800" dirty="0">
              <a:latin typeface="Arial Black" pitchFamily="34" charset="0"/>
            </a:endParaRP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6389" name="Billede 8" descr="ULS-logo_roed_blad_kort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652963"/>
            <a:ext cx="1868488" cy="220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ktangel 14"/>
          <p:cNvSpPr/>
          <p:nvPr/>
        </p:nvSpPr>
        <p:spPr>
          <a:xfrm>
            <a:off x="2771800" y="2505671"/>
            <a:ext cx="40862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Authoritarian manager</a:t>
            </a:r>
          </a:p>
          <a:p>
            <a:pPr>
              <a:buFont typeface="Wingdings" pitchFamily="2" charset="2"/>
              <a:buNone/>
            </a:pP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itchFamily="2" charset="2"/>
              <a:buNone/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Democratic leader</a:t>
            </a:r>
          </a:p>
          <a:p>
            <a:pPr>
              <a:buFont typeface="Wingdings" pitchFamily="2" charset="2"/>
              <a:buNone/>
            </a:pP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itchFamily="2" charset="2"/>
              <a:buNone/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Laissez-Faire leader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Pladsholder til diasnumm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B8F066-8C4B-4205-B200-CEB5B12DC497}" type="slidenum">
              <a:rPr lang="da-DK" smtClean="0"/>
              <a:pPr>
                <a:defRPr/>
              </a:pPr>
              <a:t>2</a:t>
            </a:fld>
            <a:endParaRPr lang="da-DK"/>
          </a:p>
        </p:txBody>
      </p:sp>
      <p:pic>
        <p:nvPicPr>
          <p:cNvPr id="2050" name="Billed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224986" y="44624"/>
            <a:ext cx="1516843" cy="1036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150938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br>
              <a:rPr lang="en-GB" sz="2800" b="1" dirty="0">
                <a:latin typeface="Arial Black" pitchFamily="34" charset="0"/>
              </a:rPr>
            </a:br>
            <a:br>
              <a:rPr lang="en-GB" sz="2800" b="1" dirty="0">
                <a:latin typeface="Arial Black" pitchFamily="34" charset="0"/>
              </a:rPr>
            </a:br>
            <a:r>
              <a:rPr lang="en-GB" sz="2800" b="1" dirty="0">
                <a:latin typeface="Arial Black" pitchFamily="34" charset="0"/>
              </a:rPr>
              <a:t>Authoritarian manager</a:t>
            </a:r>
            <a:br>
              <a:rPr lang="en-GB" sz="2800" b="1" dirty="0">
                <a:latin typeface="Arial Black" pitchFamily="34" charset="0"/>
              </a:rPr>
            </a:br>
            <a:endParaRPr lang="en-US" sz="2800" kern="10" dirty="0">
              <a:solidFill>
                <a:srgbClr val="000000"/>
              </a:solidFill>
              <a:effectLst>
                <a:outerShdw blurRad="63500" dist="53882" dir="2700000" algn="ctr" rotWithShape="0">
                  <a:srgbClr val="C0C0C0">
                    <a:alpha val="80000"/>
                  </a:srgbClr>
                </a:outerShdw>
              </a:effectLst>
              <a:latin typeface="Arial Black"/>
              <a:ea typeface="Times New Roman"/>
              <a:cs typeface="Arial Black"/>
            </a:endParaRPr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619672" y="1916831"/>
            <a:ext cx="6408316" cy="4033119"/>
          </a:xfrm>
        </p:spPr>
        <p:txBody>
          <a:bodyPr>
            <a:normAutofit/>
          </a:bodyPr>
          <a:lstStyle/>
          <a:p>
            <a:pPr marL="609600" indent="-609600" algn="l">
              <a:lnSpc>
                <a:spcPct val="80000"/>
              </a:lnSpc>
            </a:pPr>
            <a:r>
              <a:rPr lang="en-GB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Strict, controlling and gives orders</a:t>
            </a:r>
          </a:p>
          <a:p>
            <a:pPr marL="609600" indent="-609600" algn="l">
              <a:lnSpc>
                <a:spcPct val="80000"/>
              </a:lnSpc>
            </a:pPr>
            <a:endParaRPr lang="en-GB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 algn="l">
              <a:lnSpc>
                <a:spcPct val="80000"/>
              </a:lnSpc>
            </a:pPr>
            <a:r>
              <a:rPr lang="en-GB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Always knows best</a:t>
            </a:r>
          </a:p>
          <a:p>
            <a:pPr marL="609600" indent="-609600" algn="l">
              <a:lnSpc>
                <a:spcPct val="80000"/>
              </a:lnSpc>
            </a:pPr>
            <a:endParaRPr lang="en-GB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 algn="l">
              <a:lnSpc>
                <a:spcPct val="80000"/>
              </a:lnSpc>
            </a:pPr>
            <a:r>
              <a:rPr lang="en-GB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Complete control over actions</a:t>
            </a:r>
          </a:p>
          <a:p>
            <a:pPr marL="609600" indent="-609600" algn="l">
              <a:lnSpc>
                <a:spcPct val="80000"/>
              </a:lnSpc>
            </a:pPr>
            <a:endParaRPr lang="en-GB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 algn="l">
              <a:lnSpc>
                <a:spcPct val="80000"/>
              </a:lnSpc>
            </a:pPr>
            <a:r>
              <a:rPr lang="en-GB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confidence in the skills of the employees</a:t>
            </a:r>
          </a:p>
          <a:p>
            <a:pPr marL="342900" indent="-342900"/>
            <a:endParaRPr lang="da-DK" sz="2400" dirty="0">
              <a:solidFill>
                <a:schemeClr val="tx1"/>
              </a:solidFill>
            </a:endParaRP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8438" name="Billede 9" descr="ULS-logo_roed_blad_kort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Pladsholder til diasnumm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A1DA10-29FF-4160-996E-4D61B2C12C6D}" type="slidenum">
              <a:rPr lang="da-DK" smtClean="0"/>
              <a:pPr>
                <a:defRPr/>
              </a:pPr>
              <a:t>3</a:t>
            </a:fld>
            <a:endParaRPr lang="da-DK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4048" y="4581128"/>
            <a:ext cx="2305884" cy="1990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Billed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269566" y="60224"/>
            <a:ext cx="1516843" cy="1036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150938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br>
              <a:rPr lang="en-US" sz="2800" b="1" dirty="0">
                <a:latin typeface="Arial Black" pitchFamily="34" charset="0"/>
              </a:rPr>
            </a:br>
            <a:r>
              <a:rPr lang="en-US" sz="2800" b="1" dirty="0">
                <a:latin typeface="Arial Black" pitchFamily="34" charset="0"/>
              </a:rPr>
              <a:t>Democratic leader</a:t>
            </a:r>
            <a:br>
              <a:rPr lang="en-US" sz="2800" b="1" dirty="0">
                <a:latin typeface="Arial Black" pitchFamily="34" charset="0"/>
              </a:rPr>
            </a:br>
            <a:endParaRPr lang="en-US" sz="2800" kern="10" dirty="0">
              <a:solidFill>
                <a:srgbClr val="000000"/>
              </a:solidFill>
              <a:effectLst>
                <a:outerShdw blurRad="63500" dist="53882" dir="2700000" algn="ctr" rotWithShape="0">
                  <a:srgbClr val="C0C0C0">
                    <a:alpha val="80000"/>
                  </a:srgbClr>
                </a:outerShdw>
              </a:effectLst>
              <a:latin typeface="Arial Black"/>
              <a:ea typeface="Times New Roman"/>
              <a:cs typeface="Arial Black"/>
            </a:endParaRP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0485" name="Billede 10" descr="ULS-logo_roed_blad_kort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9" name="TextBox 2"/>
          <p:cNvSpPr txBox="1">
            <a:spLocks noChangeArrowheads="1"/>
          </p:cNvSpPr>
          <p:nvPr/>
        </p:nvSpPr>
        <p:spPr bwMode="auto">
          <a:xfrm>
            <a:off x="11082338" y="3868738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2339752" y="1700808"/>
            <a:ext cx="4572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Creates trust</a:t>
            </a:r>
          </a:p>
          <a:p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Creates self-esteem</a:t>
            </a:r>
          </a:p>
          <a:p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Can see his own mistakes</a:t>
            </a:r>
          </a:p>
          <a:p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Plans the future</a:t>
            </a:r>
            <a:endParaRPr lang="en-GB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Pladsholder til dias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A1DA10-29FF-4160-996E-4D61B2C12C6D}" type="slidenum">
              <a:rPr lang="da-DK" smtClean="0"/>
              <a:pPr>
                <a:defRPr/>
              </a:pPr>
              <a:t>4</a:t>
            </a:fld>
            <a:endParaRPr lang="da-DK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088" y="4077072"/>
            <a:ext cx="2929905" cy="2117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Billed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234515" y="93300"/>
            <a:ext cx="1516843" cy="1036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15093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800" b="1" dirty="0">
                <a:latin typeface="Arial Black" pitchFamily="34" charset="0"/>
              </a:rPr>
              <a:t>Laissez-Faire leader</a:t>
            </a:r>
            <a:endParaRPr lang="en-US" sz="2800" kern="10" dirty="0">
              <a:solidFill>
                <a:srgbClr val="000000"/>
              </a:solidFill>
              <a:effectLst>
                <a:outerShdw blurRad="63500" dist="53882" dir="2700000" algn="ctr" rotWithShape="0">
                  <a:srgbClr val="C0C0C0">
                    <a:alpha val="80000"/>
                  </a:srgbClr>
                </a:outerShdw>
              </a:effectLst>
              <a:latin typeface="Arial Black"/>
              <a:ea typeface="Times New Roman"/>
              <a:cs typeface="Arial Black"/>
            </a:endParaRP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2534" name="Billede 9" descr="ULS-logo_roed_blad_kort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ktangel 8"/>
          <p:cNvSpPr/>
          <p:nvPr/>
        </p:nvSpPr>
        <p:spPr>
          <a:xfrm>
            <a:off x="1907704" y="1700808"/>
            <a:ext cx="5904656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Sometimes has authority</a:t>
            </a:r>
          </a:p>
          <a:p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Creates uncertainty</a:t>
            </a:r>
          </a:p>
          <a:p>
            <a:pPr>
              <a:buFont typeface="Wingdings" pitchFamily="2" charset="2"/>
              <a:buNone/>
            </a:pP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itchFamily="2" charset="2"/>
              <a:buNone/>
            </a:pP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Does not make limits</a:t>
            </a:r>
          </a:p>
          <a:p>
            <a:pPr>
              <a:buFont typeface="Wingdings" pitchFamily="2" charset="2"/>
              <a:buNone/>
            </a:pP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itchFamily="2" charset="2"/>
              <a:buNone/>
            </a:pP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The decision sometimes appears</a:t>
            </a:r>
          </a:p>
          <a:p>
            <a:pPr algn="ctr"/>
            <a:endParaRPr lang="en-US" sz="2400" b="1" dirty="0">
              <a:latin typeface="Arial Black" pitchFamily="34" charset="0"/>
            </a:endParaRPr>
          </a:p>
          <a:p>
            <a:pPr algn="ctr"/>
            <a:endParaRPr lang="en-GB" sz="2400" b="1" dirty="0">
              <a:latin typeface="Arial Black" pitchFamily="34" charset="0"/>
            </a:endParaRPr>
          </a:p>
        </p:txBody>
      </p:sp>
      <p:sp>
        <p:nvSpPr>
          <p:cNvPr id="8" name="Pladsholder til diasnumm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A1DA10-29FF-4160-996E-4D61B2C12C6D}" type="slidenum">
              <a:rPr lang="da-DK" smtClean="0"/>
              <a:pPr>
                <a:defRPr/>
              </a:pPr>
              <a:t>5</a:t>
            </a:fld>
            <a:endParaRPr lang="da-DK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20600" y="2348881"/>
            <a:ext cx="1949828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Billed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288616" y="28588"/>
            <a:ext cx="1516843" cy="1036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15093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800" b="1" dirty="0">
                <a:latin typeface="Arial Black" pitchFamily="34" charset="0"/>
              </a:rPr>
              <a:t>Laissez-Faire leader</a:t>
            </a:r>
            <a:endParaRPr lang="en-US" sz="2800" kern="10" dirty="0">
              <a:solidFill>
                <a:srgbClr val="000000"/>
              </a:solidFill>
              <a:effectLst>
                <a:outerShdw blurRad="63500" dist="53882" dir="2700000" algn="ctr" rotWithShape="0">
                  <a:srgbClr val="C0C0C0">
                    <a:alpha val="80000"/>
                  </a:srgbClr>
                </a:outerShdw>
              </a:effectLst>
              <a:latin typeface="Arial Black"/>
              <a:ea typeface="Times New Roman"/>
              <a:cs typeface="Arial Black"/>
            </a:endParaRP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4582" name="Billede 11" descr="ULS-logo_roed_blad_kort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ktangel 8"/>
          <p:cNvSpPr/>
          <p:nvPr/>
        </p:nvSpPr>
        <p:spPr>
          <a:xfrm>
            <a:off x="1907704" y="1582341"/>
            <a:ext cx="7056784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2400" b="1" dirty="0">
              <a:latin typeface="Arial Black" pitchFamily="34" charset="0"/>
            </a:endParaRPr>
          </a:p>
          <a:p>
            <a:pPr algn="ctr"/>
            <a:endParaRPr lang="en-US" sz="2400" b="1" dirty="0">
              <a:latin typeface="Arial Black" pitchFamily="34" charset="0"/>
            </a:endParaRPr>
          </a:p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It is difficult to foresee his/her reaction</a:t>
            </a:r>
          </a:p>
          <a:p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Postpones problem decisions for tomorrow</a:t>
            </a:r>
          </a:p>
          <a:p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Often, employees have to make up decisions themselves</a:t>
            </a:r>
            <a:r>
              <a:rPr lang="da-DK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Pladsholder til diasnumm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A1DA10-29FF-4160-996E-4D61B2C12C6D}" type="slidenum">
              <a:rPr lang="da-DK" smtClean="0"/>
              <a:pPr>
                <a:defRPr/>
              </a:pPr>
              <a:t>6</a:t>
            </a:fld>
            <a:endParaRPr lang="da-DK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1988840"/>
            <a:ext cx="1224136" cy="171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Billed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288616" y="28826"/>
            <a:ext cx="1516843" cy="1036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a-DK" dirty="0" err="1">
                <a:latin typeface="Arial Black" pitchFamily="34" charset="0"/>
              </a:rPr>
              <a:t>Thank</a:t>
            </a:r>
            <a:r>
              <a:rPr lang="da-DK" dirty="0">
                <a:latin typeface="Arial Black" pitchFamily="34" charset="0"/>
              </a:rPr>
              <a:t> </a:t>
            </a:r>
            <a:r>
              <a:rPr lang="da-DK" dirty="0" err="1">
                <a:latin typeface="Arial Black" pitchFamily="34" charset="0"/>
              </a:rPr>
              <a:t>you</a:t>
            </a:r>
            <a:r>
              <a:rPr lang="da-DK" dirty="0">
                <a:latin typeface="Arial Black" pitchFamily="34" charset="0"/>
              </a:rPr>
              <a:t> for </a:t>
            </a:r>
            <a:r>
              <a:rPr lang="da-DK" dirty="0" err="1">
                <a:latin typeface="Arial Black" pitchFamily="34" charset="0"/>
              </a:rPr>
              <a:t>your</a:t>
            </a:r>
            <a:r>
              <a:rPr lang="da-DK" dirty="0">
                <a:latin typeface="Arial Black" pitchFamily="34" charset="0"/>
              </a:rPr>
              <a:t> time</a:t>
            </a:r>
            <a:endParaRPr lang="da-DK" dirty="0"/>
          </a:p>
        </p:txBody>
      </p:sp>
      <p:pic>
        <p:nvPicPr>
          <p:cNvPr id="26628" name="Billede 6" descr="ULS-logo_roed_blad_kort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A1DA10-29FF-4160-996E-4D61B2C12C6D}" type="slidenum">
              <a:rPr lang="da-DK" smtClean="0"/>
              <a:pPr>
                <a:defRPr/>
              </a:pPr>
              <a:t>7</a:t>
            </a:fld>
            <a:endParaRPr lang="da-DK"/>
          </a:p>
        </p:txBody>
      </p:sp>
      <p:pic>
        <p:nvPicPr>
          <p:cNvPr id="7170" name="Billed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214797" y="116632"/>
            <a:ext cx="1516843" cy="1036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7270EE79A760F45A45B3BED0EC22C2C" ma:contentTypeVersion="0" ma:contentTypeDescription="Opret et nyt dokument." ma:contentTypeScope="" ma:versionID="7cf69866f539122fa3e599d99e0c1da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9ae4e6eb03f2a2f70bea8248fcb5e6a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dhol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4BEFA2E-706D-4E0A-B59E-A2223E0B177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45D7F01A-A995-4BC9-95B3-9A841AC8C683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7DBA7BDE-6708-439E-9989-A06B120DE10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274</TotalTime>
  <Words>119</Words>
  <Application>Microsoft Office PowerPoint</Application>
  <PresentationFormat>Skærmshow (4:3)</PresentationFormat>
  <Paragraphs>60</Paragraphs>
  <Slides>7</Slides>
  <Notes>5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5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7</vt:i4>
      </vt:variant>
    </vt:vector>
  </HeadingPairs>
  <TitlesOfParts>
    <vt:vector size="13" baseType="lpstr">
      <vt:lpstr>Arial</vt:lpstr>
      <vt:lpstr>Arial Black</vt:lpstr>
      <vt:lpstr>Calibri</vt:lpstr>
      <vt:lpstr>Comic Sans MS</vt:lpstr>
      <vt:lpstr>Wingdings</vt:lpstr>
      <vt:lpstr>Kontortema</vt:lpstr>
      <vt:lpstr>Management Theory</vt:lpstr>
      <vt:lpstr>Management Theory</vt:lpstr>
      <vt:lpstr>  Authoritarian manager </vt:lpstr>
      <vt:lpstr> Democratic leader </vt:lpstr>
      <vt:lpstr>Laissez-Faire leader</vt:lpstr>
      <vt:lpstr>Laissez-Faire leader</vt:lpstr>
      <vt:lpstr>Thank you for your time</vt:lpstr>
    </vt:vector>
  </TitlesOfParts>
  <Company>Loftf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Target Group</dc:title>
  <dc:creator>Jan Køhler Nielsen</dc:creator>
  <cp:lastModifiedBy>clevertouch</cp:lastModifiedBy>
  <cp:revision>41</cp:revision>
  <dcterms:created xsi:type="dcterms:W3CDTF">2013-06-20T07:36:43Z</dcterms:created>
  <dcterms:modified xsi:type="dcterms:W3CDTF">2022-04-07T11:08:45Z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L_sAMAccountName">
    <vt:lpwstr>ans</vt:lpwstr>
  </property>
  <property fmtid="{D5CDD505-2E9C-101B-9397-08002B2CF9AE}" pid="3" name="DL_AuthorInitials">
    <vt:lpwstr>ans</vt:lpwstr>
  </property>
  <property fmtid="{D5CDD505-2E9C-101B-9397-08002B2CF9AE}" pid="4" name="fInit">
    <vt:lpwstr>ans</vt:lpwstr>
  </property>
  <property fmtid="{D5CDD505-2E9C-101B-9397-08002B2CF9AE}" pid="5" name="fNavn">
    <vt:lpwstr>Anne Aamand Sørensen</vt:lpwstr>
  </property>
  <property fmtid="{D5CDD505-2E9C-101B-9397-08002B2CF9AE}" pid="6" name="fEpost">
    <vt:lpwstr>ans@loftf.dk</vt:lpwstr>
  </property>
  <property fmtid="{D5CDD505-2E9C-101B-9397-08002B2CF9AE}" pid="7" name="fLogo">
    <vt:lpwstr>http://www.exformatics.com/images/logo_new.jpg</vt:lpwstr>
  </property>
  <property fmtid="{D5CDD505-2E9C-101B-9397-08002B2CF9AE}" pid="8" name="ContentTypeId">
    <vt:lpwstr>0x01010007270EE79A760F45A45B3BED0EC22C2C</vt:lpwstr>
  </property>
  <property fmtid="{D5CDD505-2E9C-101B-9397-08002B2CF9AE}" pid="9" name="Order">
    <vt:r8>13900</vt:r8>
  </property>
</Properties>
</file>