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3"/>
  </p:notesMasterIdLst>
  <p:handoutMasterIdLst>
    <p:handoutMasterId r:id="rId14"/>
  </p:handoutMasterIdLst>
  <p:sldIdLst>
    <p:sldId id="262" r:id="rId5"/>
    <p:sldId id="256" r:id="rId6"/>
    <p:sldId id="264" r:id="rId7"/>
    <p:sldId id="268" r:id="rId8"/>
    <p:sldId id="269" r:id="rId9"/>
    <p:sldId id="270" r:id="rId10"/>
    <p:sldId id="271" r:id="rId11"/>
    <p:sldId id="267" r:id="rId12"/>
  </p:sldIdLst>
  <p:sldSz cx="9144000" cy="6858000" type="screen4x3"/>
  <p:notesSz cx="6735763" cy="9866313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90AA6-367D-482E-BDC8-1BFA859B39B2}" type="datetimeFigureOut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AC0F9-31D8-43A5-BEC7-76CB93486118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23811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339A3-9B1F-4F1A-A330-011E2035CE48}" type="datetimeFigureOut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6EA5C-A5F0-489F-B446-27C5D7DC2B6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08521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6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7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1C71-A9BA-45B1-925B-37E9B64560FB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BDE6-5DA3-48C9-BB44-3684068B05C0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06FC-CDB0-4A8A-BB9C-7AFA98E31412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905C-A033-4DD7-8A7B-536BF3B6FD49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4C4F-3AC9-4C4D-9FEE-0949D462FCBE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06B9-7601-4001-A9A9-B889FB540DF1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5BF3-8038-46D5-9AA8-B3AD3C0BFC01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FBC9-A0D7-4DAB-B9A9-5355A28D95A8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33C7-3B6B-4183-B6E4-B5E126BC606E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A989-3056-40C7-82AB-566F212552B8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A68B-86E2-4B21-88BD-493472DE6AAC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02011-C931-4877-A52D-2E4DD8FAFA07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088231"/>
          </a:xfrm>
        </p:spPr>
        <p:txBody>
          <a:bodyPr>
            <a:normAutofit/>
          </a:bodyPr>
          <a:lstStyle/>
          <a:p>
            <a:r>
              <a:rPr lang="da-DK" dirty="0">
                <a:latin typeface="Arial Black" pitchFamily="34" charset="0"/>
              </a:rPr>
              <a:t>Types of </a:t>
            </a:r>
            <a:r>
              <a:rPr lang="da-DK" dirty="0" err="1">
                <a:latin typeface="Arial Black" pitchFamily="34" charset="0"/>
              </a:rPr>
              <a:t>Trainers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16961" y="467239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Pladsholder til sidefod 3"/>
          <p:cNvSpPr txBox="1">
            <a:spLocks/>
          </p:cNvSpPr>
          <p:nvPr/>
        </p:nvSpPr>
        <p:spPr>
          <a:xfrm>
            <a:off x="608416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Body Language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260216"/>
              </p:ext>
            </p:extLst>
          </p:nvPr>
        </p:nvGraphicFramePr>
        <p:xfrm>
          <a:off x="611560" y="1988840"/>
          <a:ext cx="8532440" cy="21259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84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7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0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 Narrow" panose="020B0606020202030204" pitchFamily="34" charset="0"/>
                        </a:rPr>
                        <a:t>1. The Professor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 Narrow" panose="020B0606020202030204" pitchFamily="34" charset="0"/>
                        </a:rPr>
                        <a:t>4. The Indirect instructor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latin typeface="Arial Narrow" panose="020B0606020202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 Narrow" panose="020B0606020202030204" pitchFamily="34" charset="0"/>
                        </a:rPr>
                        <a:t>2. The Stress instructor</a:t>
                      </a:r>
                      <a:endParaRPr lang="en-US" sz="2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latin typeface="Arial Narrow" panose="020B0606020202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 Narrow" panose="020B0606020202030204" pitchFamily="34" charset="0"/>
                        </a:rPr>
                        <a:t>5. The Flexible instructor</a:t>
                      </a:r>
                      <a:endParaRPr lang="en-US" sz="2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latin typeface="Arial Narrow" panose="020B0606020202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 Narrow" panose="020B0606020202030204" pitchFamily="34" charset="0"/>
                        </a:rPr>
                        <a:t>3. The Smart instructor</a:t>
                      </a:r>
                      <a:endParaRPr lang="en-US" sz="2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latin typeface="Arial Narrow" panose="020B0606020202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 Narrow" panose="020B0606020202030204" pitchFamily="34" charset="0"/>
                        </a:rPr>
                        <a:t>6. The Combination type</a:t>
                      </a:r>
                      <a:endParaRPr lang="en-US" sz="2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" name="Picture 9" descr="Depositphotos_23121570_m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32" t="2136" r="2048" b="66528"/>
          <a:stretch/>
        </p:blipFill>
        <p:spPr>
          <a:xfrm>
            <a:off x="3707904" y="1700808"/>
            <a:ext cx="1872208" cy="45761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The Professor Type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1600" y="1772816"/>
            <a:ext cx="6151043" cy="2868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Talks to the board</a:t>
            </a: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Has the same tone of voice all through the session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Never asks if there are any questions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Never moves more than 10 steps.</a:t>
            </a:r>
            <a:endParaRPr lang="en-US" sz="2400" dirty="0">
              <a:latin typeface="Arial Narrow" panose="020B060602020203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dirty="0"/>
          </a:p>
        </p:txBody>
      </p:sp>
      <p:pic>
        <p:nvPicPr>
          <p:cNvPr id="7" name="Picture 6" descr="Depositphotos_18422243_m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8" t="74303" r="49767" b="1958"/>
          <a:stretch/>
        </p:blipFill>
        <p:spPr>
          <a:xfrm>
            <a:off x="5652120" y="3446679"/>
            <a:ext cx="3140469" cy="30786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The Stress Instructor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58963" y="1659385"/>
            <a:ext cx="7448449" cy="36810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Moves constantly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Movements are too quick to be dynamic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Speaks and writes extremely fast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Eyes wander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May ask a question, but continues without getting an answer.  </a:t>
            </a:r>
            <a:endParaRPr lang="en-US" sz="2400" dirty="0">
              <a:latin typeface="Arial Narrow" panose="020B0606020202030204" pitchFamily="34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sz="2000" dirty="0"/>
          </a:p>
        </p:txBody>
      </p:sp>
      <p:pic>
        <p:nvPicPr>
          <p:cNvPr id="11" name="Picture 10" descr="Depositphotos_23121570_m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73" t="33472" r="15101" b="33531"/>
          <a:stretch/>
        </p:blipFill>
        <p:spPr>
          <a:xfrm>
            <a:off x="2339752" y="4774236"/>
            <a:ext cx="1461771" cy="1679100"/>
          </a:xfrm>
          <a:prstGeom prst="rect">
            <a:avLst/>
          </a:prstGeom>
        </p:spPr>
      </p:pic>
      <p:pic>
        <p:nvPicPr>
          <p:cNvPr id="12" name="Picture 11" descr="Depositphotos_23121570_m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73" t="33472" r="15101" b="33531"/>
          <a:stretch/>
        </p:blipFill>
        <p:spPr>
          <a:xfrm flipV="1">
            <a:off x="3851920" y="4693844"/>
            <a:ext cx="1343694" cy="1543468"/>
          </a:xfrm>
          <a:prstGeom prst="rect">
            <a:avLst/>
          </a:prstGeom>
        </p:spPr>
      </p:pic>
      <p:pic>
        <p:nvPicPr>
          <p:cNvPr id="14" name="Picture 13" descr="Depositphotos_23121570_m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73" t="33472" r="15101" b="33531"/>
          <a:stretch/>
        </p:blipFill>
        <p:spPr>
          <a:xfrm flipH="1">
            <a:off x="5292080" y="4774236"/>
            <a:ext cx="1336395" cy="1535084"/>
          </a:xfrm>
          <a:prstGeom prst="rect">
            <a:avLst/>
          </a:prstGeom>
        </p:spPr>
      </p:pic>
      <p:pic>
        <p:nvPicPr>
          <p:cNvPr id="15" name="Picture 14" descr="Depositphotos_23121570_m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73" t="33472" r="15101" b="33531"/>
          <a:stretch/>
        </p:blipFill>
        <p:spPr>
          <a:xfrm rot="643372">
            <a:off x="6875683" y="4796924"/>
            <a:ext cx="1461771" cy="167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104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positphotos_23121570_m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93" r="78489"/>
          <a:stretch/>
        </p:blipFill>
        <p:spPr>
          <a:xfrm>
            <a:off x="5148064" y="1772816"/>
            <a:ext cx="2472035" cy="3689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The Smart Instructor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14665" y="1484784"/>
            <a:ext cx="4897495" cy="4124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Enjoys to be in the middle of the scene.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Loves to be popular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Has good answers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Is a good actor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Tells jokes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Is active</a:t>
            </a:r>
            <a:endParaRPr lang="en-US" sz="2400" dirty="0">
              <a:latin typeface="Arial Narrow" panose="020B060602020203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4804086" y="5229200"/>
            <a:ext cx="4007828" cy="1204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Never does things decently</a:t>
            </a: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Never listens to the participants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pic>
        <p:nvPicPr>
          <p:cNvPr id="11" name="Picture 10" descr="Depositphotos_23121570_m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2" t="4747" r="33051" b="67716"/>
          <a:stretch/>
        </p:blipFill>
        <p:spPr>
          <a:xfrm>
            <a:off x="4355976" y="3284984"/>
            <a:ext cx="791059" cy="1456446"/>
          </a:xfrm>
          <a:prstGeom prst="rect">
            <a:avLst/>
          </a:prstGeom>
        </p:spPr>
      </p:pic>
      <p:pic>
        <p:nvPicPr>
          <p:cNvPr id="14" name="Picture 13" descr="Depositphotos_23121570_m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2" t="4747" r="33051" b="67716"/>
          <a:stretch/>
        </p:blipFill>
        <p:spPr>
          <a:xfrm>
            <a:off x="3563888" y="3645024"/>
            <a:ext cx="791059" cy="1456446"/>
          </a:xfrm>
          <a:prstGeom prst="rect">
            <a:avLst/>
          </a:prstGeom>
        </p:spPr>
      </p:pic>
      <p:pic>
        <p:nvPicPr>
          <p:cNvPr id="15" name="Picture 14" descr="Depositphotos_23121570_m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2" t="4747" r="33051" b="67716"/>
          <a:stretch/>
        </p:blipFill>
        <p:spPr>
          <a:xfrm flipH="1">
            <a:off x="7812360" y="3284984"/>
            <a:ext cx="791059" cy="145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78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The Indirect Instructor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1600" y="1772816"/>
            <a:ext cx="4825360" cy="2868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Always sits down through the session. 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Never uses body language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Has a monotonous voice 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Talks slowly</a:t>
            </a:r>
            <a:endParaRPr lang="en-US" sz="2400" dirty="0">
              <a:latin typeface="Arial Narrow" panose="020B060602020203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dirty="0"/>
          </a:p>
        </p:txBody>
      </p:sp>
      <p:pic>
        <p:nvPicPr>
          <p:cNvPr id="5" name="Picture 4" descr="Depositphotos_18422243_m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4" t="25401" r="50475" b="50623"/>
          <a:stretch/>
        </p:blipFill>
        <p:spPr>
          <a:xfrm>
            <a:off x="5436096" y="3140968"/>
            <a:ext cx="3068293" cy="309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007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The Flexible Instructor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1600" y="1772815"/>
            <a:ext cx="4116833" cy="22406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Is prepared for the session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Is warm, calm, but still dynamic. 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Uses body language properly</a:t>
            </a:r>
            <a:endParaRPr lang="en-US" sz="2400" dirty="0">
              <a:latin typeface="Arial Narrow" panose="020B060602020203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000" dirty="0"/>
          </a:p>
        </p:txBody>
      </p:sp>
      <p:pic>
        <p:nvPicPr>
          <p:cNvPr id="7" name="Picture 6" descr=" 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54" t="27061" r="2552" b="50624"/>
          <a:stretch/>
        </p:blipFill>
        <p:spPr>
          <a:xfrm>
            <a:off x="4067944" y="3789040"/>
            <a:ext cx="1970959" cy="1890371"/>
          </a:xfrm>
          <a:prstGeom prst="rect">
            <a:avLst/>
          </a:prstGeom>
        </p:spPr>
      </p:pic>
      <p:pic>
        <p:nvPicPr>
          <p:cNvPr id="8" name="Picture 7" descr="Depositphotos_20182707_m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" t="22077" r="79201" b="60356"/>
          <a:stretch/>
        </p:blipFill>
        <p:spPr>
          <a:xfrm>
            <a:off x="6012160" y="3717032"/>
            <a:ext cx="2016224" cy="2043694"/>
          </a:xfrm>
          <a:prstGeom prst="rect">
            <a:avLst/>
          </a:prstGeom>
        </p:spPr>
      </p:pic>
      <p:pic>
        <p:nvPicPr>
          <p:cNvPr id="9" name="Picture 8" descr="Depositphotos_20182707_m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71" t="79051" r="22224" b="3620"/>
          <a:stretch/>
        </p:blipFill>
        <p:spPr>
          <a:xfrm>
            <a:off x="1979712" y="3717032"/>
            <a:ext cx="2017146" cy="196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714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20824"/>
            <a:ext cx="1271999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2EF7FA-3EB3-49AC-ABA8-1E2F0BFE6A4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A7F6BFD-D3F3-4D14-A1BF-811404F9F4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B9E751-FD4A-4D9F-9751-3C5B384078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203</Words>
  <Application>Microsoft Office PowerPoint</Application>
  <PresentationFormat>Skærmshow (4:3)</PresentationFormat>
  <Paragraphs>57</Paragraphs>
  <Slides>8</Slides>
  <Notes>6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Arial Narrow</vt:lpstr>
      <vt:lpstr>Calibri</vt:lpstr>
      <vt:lpstr>Kontortema</vt:lpstr>
      <vt:lpstr>Types of Trainers</vt:lpstr>
      <vt:lpstr>Body Language</vt:lpstr>
      <vt:lpstr>The Professor Type</vt:lpstr>
      <vt:lpstr>The Stress Instructor</vt:lpstr>
      <vt:lpstr>The Smart Instructor</vt:lpstr>
      <vt:lpstr>The Indirect Instructor</vt:lpstr>
      <vt:lpstr>The Flexible Instructor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44</cp:revision>
  <dcterms:created xsi:type="dcterms:W3CDTF">2013-06-20T07:36:43Z</dcterms:created>
  <dcterms:modified xsi:type="dcterms:W3CDTF">2022-04-07T09:56:48Z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EntityNameForeign">
    <vt:lpwstr>DL_Activities</vt:lpwstr>
  </property>
  <property fmtid="{D5CDD505-2E9C-101B-9397-08002B2CF9AE}" pid="4" name="EntityId">
    <vt:lpwstr>2884</vt:lpwstr>
  </property>
  <property fmtid="{D5CDD505-2E9C-101B-9397-08002B2CF9AE}" pid="5" name="DocumentName">
    <vt:lpwstr>http://modus/Operations/14-0419Docs/14-2827/PP5 Types of Trainers revised.pptx</vt:lpwstr>
  </property>
</Properties>
</file>