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0"/>
  </p:notesMasterIdLst>
  <p:handoutMasterIdLst>
    <p:handoutMasterId r:id="rId11"/>
  </p:handoutMasterIdLst>
  <p:sldIdLst>
    <p:sldId id="262" r:id="rId5"/>
    <p:sldId id="256" r:id="rId6"/>
    <p:sldId id="264" r:id="rId7"/>
    <p:sldId id="265" r:id="rId8"/>
    <p:sldId id="267" r:id="rId9"/>
  </p:sldIdLst>
  <p:sldSz cx="9144000" cy="6858000" type="screen4x3"/>
  <p:notesSz cx="6735763" cy="98663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90AA6-367D-482E-BDC8-1BFA859B39B2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AC0F9-31D8-43A5-BEC7-76CB93486118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2381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339A3-9B1F-4F1A-A330-011E2035CE48}" type="datetimeFigureOut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6EA5C-A5F0-489F-B446-27C5D7DC2B6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08521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6EA5C-A5F0-489F-B446-27C5D7DC2B6D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1C71-A9BA-45B1-925B-37E9B64560FB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BDE6-5DA3-48C9-BB44-3684068B05C0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6FC-CDB0-4A8A-BB9C-7AFA98E31412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905C-A033-4DD7-8A7B-536BF3B6FD49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84C4F-3AC9-4C4D-9FEE-0949D462FCB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06B9-7601-4001-A9A9-B889FB540DF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85BF3-8038-46D5-9AA8-B3AD3C0BFC01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FBC9-A0D7-4DAB-B9A9-5355A28D95A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C7-3B6B-4183-B6E4-B5E126BC606E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4A989-3056-40C7-82AB-566F212552B8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68B-86E2-4B21-88BD-493472DE6AAC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TTM 1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02011-C931-4877-A52D-2E4DD8FAFA07}" type="datetime1">
              <a:rPr lang="da-DK" smtClean="0"/>
              <a:pPr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6A9D-1196-48D5-ACEE-F29E295AC525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088231"/>
          </a:xfrm>
        </p:spPr>
        <p:txBody>
          <a:bodyPr>
            <a:normAutofit/>
          </a:bodyPr>
          <a:lstStyle/>
          <a:p>
            <a:r>
              <a:rPr lang="da-DK" dirty="0" err="1">
                <a:latin typeface="Arial Black" pitchFamily="34" charset="0"/>
              </a:rPr>
              <a:t>Communication</a:t>
            </a:r>
            <a:r>
              <a:rPr lang="da-DK" dirty="0">
                <a:latin typeface="Arial Black" pitchFamily="34" charset="0"/>
              </a:rPr>
              <a:t> 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6" name="Pladsholder til sidefod 3"/>
          <p:cNvSpPr txBox="1">
            <a:spLocks/>
          </p:cNvSpPr>
          <p:nvPr/>
        </p:nvSpPr>
        <p:spPr>
          <a:xfrm>
            <a:off x="616410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itchFamily="34" charset="0"/>
              </a:rPr>
              <a:t>PPT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 err="1">
                <a:latin typeface="Arial Black"/>
                <a:cs typeface="Arial Black"/>
              </a:rPr>
              <a:t>Communication</a:t>
            </a:r>
            <a:endParaRPr lang="da-DK" sz="3200" dirty="0">
              <a:latin typeface="Arial Black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Billed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9" name="Billede 8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53136"/>
            <a:ext cx="1868193" cy="2204864"/>
          </a:xfrm>
          <a:prstGeom prst="rect">
            <a:avLst/>
          </a:prstGeom>
        </p:spPr>
      </p:pic>
      <p:pic>
        <p:nvPicPr>
          <p:cNvPr id="3" name="Picture 2" descr="Skærmbillede 2013-10-01 kl. 08.54.3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8496944" cy="24252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356992"/>
            <a:ext cx="2660898" cy="294139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Bille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0" name="Billede 9" descr="ULS-logo_roed_blad_ko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67544" y="2276872"/>
            <a:ext cx="594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latin typeface="Arial Narrow" pitchFamily="34" charset="0"/>
              </a:rPr>
              <a:t>It is said         -   </a:t>
            </a:r>
            <a:r>
              <a:rPr lang="en-GB" sz="2400" dirty="0">
                <a:latin typeface="Arial Narrow" pitchFamily="34" charset="0"/>
              </a:rPr>
              <a:t>but it maybe not</a:t>
            </a:r>
            <a:r>
              <a:rPr lang="en-GB" sz="2400" b="1" dirty="0">
                <a:latin typeface="Arial Narrow" pitchFamily="34" charset="0"/>
              </a:rPr>
              <a:t>           -   heard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67544" y="2996952"/>
            <a:ext cx="6552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latin typeface="Arial Narrow" pitchFamily="34" charset="0"/>
              </a:rPr>
              <a:t>Heard             -</a:t>
            </a:r>
            <a:r>
              <a:rPr lang="en-GB" sz="2400" dirty="0">
                <a:latin typeface="Arial Narrow" pitchFamily="34" charset="0"/>
              </a:rPr>
              <a:t>   doesn't always mean   </a:t>
            </a:r>
            <a:r>
              <a:rPr lang="en-GB" sz="2400" b="1" dirty="0">
                <a:latin typeface="Arial Narrow" pitchFamily="34" charset="0"/>
              </a:rPr>
              <a:t>-   understood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7544" y="3717032"/>
            <a:ext cx="6067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Arial Narrow" pitchFamily="34" charset="0"/>
              </a:rPr>
              <a:t>Understood   - </a:t>
            </a:r>
            <a:r>
              <a:rPr lang="en-GB" sz="2400" dirty="0">
                <a:latin typeface="Arial Narrow" pitchFamily="34" charset="0"/>
              </a:rPr>
              <a:t>  doesn't always mean   </a:t>
            </a:r>
            <a:r>
              <a:rPr lang="en-GB" sz="2400" b="1" dirty="0">
                <a:latin typeface="Arial Narrow" pitchFamily="34" charset="0"/>
              </a:rPr>
              <a:t>-   accepted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/>
          </a:bodyPr>
          <a:lstStyle/>
          <a:p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784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12" name="Billede 11" descr="ULS-logo_roed_blad_ko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99592" y="2348880"/>
            <a:ext cx="61157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Arial Narrow" pitchFamily="34" charset="0"/>
              </a:rPr>
              <a:t>Accepted     -</a:t>
            </a:r>
            <a:r>
              <a:rPr lang="en-GB" sz="2400" dirty="0">
                <a:latin typeface="Arial Narrow" pitchFamily="34" charset="0"/>
              </a:rPr>
              <a:t>   doesn't always mean   </a:t>
            </a:r>
            <a:r>
              <a:rPr lang="en-GB" sz="2400" b="1" dirty="0">
                <a:latin typeface="Arial Narrow" pitchFamily="34" charset="0"/>
              </a:rPr>
              <a:t>-   I will use it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99592" y="3212976"/>
            <a:ext cx="66784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latin typeface="Arial Narrow" pitchFamily="34" charset="0"/>
              </a:rPr>
              <a:t>I will use it   -</a:t>
            </a:r>
            <a:r>
              <a:rPr lang="en-GB" sz="2400" dirty="0">
                <a:latin typeface="Arial Narrow" pitchFamily="34" charset="0"/>
              </a:rPr>
              <a:t>         doesn't mean         -   </a:t>
            </a:r>
            <a:r>
              <a:rPr lang="en-GB" sz="2400" b="1" dirty="0">
                <a:latin typeface="Arial Narrow" pitchFamily="34" charset="0"/>
              </a:rPr>
              <a:t>in all situations</a:t>
            </a:r>
          </a:p>
        </p:txBody>
      </p:sp>
      <p:pic>
        <p:nvPicPr>
          <p:cNvPr id="8" name="Picture 7" descr="Depositphotos_18422243_m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9" t="25522" r="2117" b="50311"/>
          <a:stretch/>
        </p:blipFill>
        <p:spPr>
          <a:xfrm>
            <a:off x="5724128" y="3573016"/>
            <a:ext cx="2736304" cy="2788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</a:t>
            </a:r>
            <a:r>
              <a:rPr lang="da-DK" dirty="0">
                <a:latin typeface="Arial Black" pitchFamily="34" charset="0"/>
              </a:rPr>
              <a:t> </a:t>
            </a:r>
            <a:r>
              <a:rPr lang="da-DK" dirty="0" err="1">
                <a:latin typeface="Arial Black" pitchFamily="34" charset="0"/>
              </a:rPr>
              <a:t>you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3473" y="332656"/>
            <a:ext cx="1271999" cy="875928"/>
          </a:xfrm>
          <a:prstGeom prst="rect">
            <a:avLst/>
          </a:prstGeom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6512" y="4519681"/>
            <a:ext cx="1943460" cy="2293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32AAA0-153C-41B6-954D-4197966A510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88B9955-71DD-4571-B823-3B562CD9AA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01E650-BCB3-4C53-B793-83D9D5FA43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69</Words>
  <Application>Microsoft Office PowerPoint</Application>
  <PresentationFormat>Skærmshow (4:3)</PresentationFormat>
  <Paragraphs>19</Paragraphs>
  <Slides>5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Arial Narrow</vt:lpstr>
      <vt:lpstr>Calibri</vt:lpstr>
      <vt:lpstr>Kontortema</vt:lpstr>
      <vt:lpstr>Communication </vt:lpstr>
      <vt:lpstr>Communication</vt:lpstr>
      <vt:lpstr>Communication</vt:lpstr>
      <vt:lpstr>Communication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38</cp:revision>
  <dcterms:created xsi:type="dcterms:W3CDTF">2013-06-20T07:36:43Z</dcterms:created>
  <dcterms:modified xsi:type="dcterms:W3CDTF">2022-04-07T09:52:34Z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  <property fmtid="{D5CDD505-2E9C-101B-9397-08002B2CF9AE}" pid="3" name="EntityNameForeign">
    <vt:lpwstr>DL_Activities</vt:lpwstr>
  </property>
  <property fmtid="{D5CDD505-2E9C-101B-9397-08002B2CF9AE}" pid="4" name="EntityId">
    <vt:lpwstr>2884</vt:lpwstr>
  </property>
  <property fmtid="{D5CDD505-2E9C-101B-9397-08002B2CF9AE}" pid="5" name="DocumentName">
    <vt:lpwstr>http://modus/Operations/14-0419Docs/14-2827/PP2 Communication revised.pptx</vt:lpwstr>
  </property>
</Properties>
</file>