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4"/>
  </p:notesMasterIdLst>
  <p:handoutMasterIdLst>
    <p:handoutMasterId r:id="rId15"/>
  </p:handoutMasterIdLst>
  <p:sldIdLst>
    <p:sldId id="262" r:id="rId5"/>
    <p:sldId id="269" r:id="rId6"/>
    <p:sldId id="265" r:id="rId7"/>
    <p:sldId id="274" r:id="rId8"/>
    <p:sldId id="275" r:id="rId9"/>
    <p:sldId id="276" r:id="rId10"/>
    <p:sldId id="277" r:id="rId11"/>
    <p:sldId id="278" r:id="rId12"/>
    <p:sldId id="280" r:id="rId13"/>
  </p:sldIdLst>
  <p:sldSz cx="9144000" cy="6858000" type="screen4x3"/>
  <p:notesSz cx="6797675" cy="9926638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49826" y="0"/>
            <a:ext cx="2946246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28309"/>
            <a:ext cx="2946247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49826" y="9428309"/>
            <a:ext cx="2946246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0AD2131-B83C-4A4B-A587-B97D1692F25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2861034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9288" y="4714953"/>
            <a:ext cx="5439101" cy="44673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428309"/>
            <a:ext cx="2946247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49826" y="9428309"/>
            <a:ext cx="2946246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34E1BAC-700A-4E10-827A-9E46442AC2E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980389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DBB1FE-238E-405A-92D9-76D2AB695777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65024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3C4E735-7C5F-4545-97FC-FEED1BBEB2EB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29555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8DE880-D307-44C1-84C2-EFC6DF38A22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20490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D253F2-659D-4EC1-B4D3-4A84ED0CDCF5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67999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E14F1D8-3D3A-4809-B263-B3EF3331DC5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46173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765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A125CE3-CEC5-4E7F-9E48-2B2F10F3993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87273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 dirty="0"/>
          </a:p>
        </p:txBody>
      </p:sp>
      <p:sp>
        <p:nvSpPr>
          <p:cNvPr id="2969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1C2DAA1-AB69-4750-9927-5E13432BD268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da-DK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51047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0E15E1-33F6-4024-AE9E-ED3F1B81E4E7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15580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91FEA-8FF7-4A58-926A-4925FF0713AE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60542-9B71-4556-ADC7-8A44A5AF55D4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F81C7-0B55-41A1-B64B-2F8A4936C140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E72CC-04C7-4FA0-81E3-AB17E1ACF36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F7A17-89EB-4F32-A1D2-0AC5A03D25F7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A05D3-A7CB-4DE2-BA6B-19CB0141631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CF289-8B5F-4DC6-94E7-437C91445457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7D613-9941-4EA7-989B-55B419D39A3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A9664-24B0-4FC0-A54A-D032387C1415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16471-C121-4E3F-BB36-393C0C3196B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4F93A-F5A2-41B2-80FE-7BD636976833}" type="datetime1">
              <a:rPr lang="da-DK" smtClean="0"/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65B3C-1863-40E5-8094-359E847A615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CBD76-4943-47A8-93E7-E5B8282E1479}" type="datetime1">
              <a:rPr lang="da-DK" smtClean="0"/>
              <a:t>07-04-2022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6C828-B39F-4B1A-9865-7031EB53188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09B08-7B7F-4173-89AA-69EC67B000EF}" type="datetime1">
              <a:rPr lang="da-DK" smtClean="0"/>
              <a:t>07-04-2022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003A9-5C85-44C7-8893-6512BEC217A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39DBF-1F25-48C2-85DD-D8ACF1AF505E}" type="datetime1">
              <a:rPr lang="da-DK" smtClean="0"/>
              <a:t>07-04-2022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4571B-73F3-4F17-8621-DC1631DC67B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A0B0B-C8CB-4633-B4E4-2A972242B09E}" type="datetime1">
              <a:rPr lang="da-DK" smtClean="0"/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2E38-1AD4-4BB3-80D8-8EDEB65C68D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BED66-970B-4CBC-8A20-75C7CA1CF0F0}" type="datetime1">
              <a:rPr lang="da-DK" smtClean="0"/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E5618-46B3-4A86-9D92-389C5590027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8D1649-8C37-4A0F-A74F-9C4E4BA8CBA2}" type="datetime1">
              <a:rPr lang="da-DK" smtClean="0"/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2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F2D7C-DC03-4A0E-B245-4C0CFFD4A73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187450" y="2852936"/>
            <a:ext cx="6729413" cy="180002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EG" sz="40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تنظيم العروض</a:t>
            </a:r>
            <a:endParaRPr lang="en-US" sz="40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+mj-lt"/>
              <a:ea typeface="Times New Roman"/>
              <a:cs typeface="Times New Roman"/>
            </a:endParaRPr>
          </a:p>
        </p:txBody>
      </p:sp>
      <p:pic>
        <p:nvPicPr>
          <p:cNvPr id="15364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67945" y="6165304"/>
            <a:ext cx="4680768" cy="556171"/>
          </a:xfrm>
        </p:spPr>
        <p:txBody>
          <a:bodyPr/>
          <a:lstStyle/>
          <a:p>
            <a:pPr>
              <a:defRPr/>
            </a:pPr>
            <a:r>
              <a:rPr lang="da-DK" dirty="0"/>
              <a:t>TTM 2                                                                                                       P.P 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ar-EG" sz="40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تنظيم العرض التقديمي</a:t>
            </a:r>
            <a:endParaRPr lang="en-US" sz="40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8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34" y="4427538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2"/>
          <p:cNvSpPr txBox="1">
            <a:spLocks noChangeArrowheads="1"/>
          </p:cNvSpPr>
          <p:nvPr/>
        </p:nvSpPr>
        <p:spPr bwMode="auto">
          <a:xfrm>
            <a:off x="5022644" y="1609150"/>
            <a:ext cx="34355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EG" sz="3200" b="1" dirty="0">
                <a:latin typeface="Calibri" pitchFamily="34" charset="0"/>
              </a:rPr>
              <a:t>الخطوط العريضة للجلسة</a:t>
            </a:r>
            <a:endParaRPr lang="en-US" sz="3200" b="1" dirty="0">
              <a:latin typeface="Calibri" pitchFamily="34" charset="0"/>
            </a:endParaRPr>
          </a:p>
        </p:txBody>
      </p:sp>
      <p:sp>
        <p:nvSpPr>
          <p:cNvPr id="16391" name="Rectangle 4"/>
          <p:cNvSpPr>
            <a:spLocks noChangeArrowheads="1"/>
          </p:cNvSpPr>
          <p:nvPr/>
        </p:nvSpPr>
        <p:spPr bwMode="auto">
          <a:xfrm>
            <a:off x="379684" y="2276475"/>
            <a:ext cx="800708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r" rtl="1">
              <a:lnSpc>
                <a:spcPct val="130000"/>
              </a:lnSpc>
              <a:buFont typeface="Arial" charset="0"/>
              <a:buChar char="•"/>
            </a:pPr>
            <a:r>
              <a:rPr lang="ar-EG" sz="2800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مقدمة	      أخبرهم بالهدف بعيد المدى/الهدف المحدد للجلسة</a:t>
            </a:r>
          </a:p>
          <a:p>
            <a:pPr marL="342900" indent="-342900" algn="r" rtl="1">
              <a:lnSpc>
                <a:spcPct val="130000"/>
              </a:lnSpc>
              <a:buFont typeface="Arial" charset="0"/>
              <a:buChar char="•"/>
            </a:pPr>
            <a:endParaRPr lang="ar-EG" sz="2800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  <a:p>
            <a:pPr marL="342900" indent="-342900" algn="r" rtl="1">
              <a:lnSpc>
                <a:spcPct val="130000"/>
              </a:lnSpc>
              <a:buFont typeface="Arial" charset="0"/>
              <a:buChar char="•"/>
            </a:pPr>
            <a:r>
              <a:rPr lang="ar-EG" sz="2800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الهيكل الأساسي   اخبرهم</a:t>
            </a:r>
          </a:p>
          <a:p>
            <a:pPr marL="342900" indent="-342900" algn="r" rtl="1">
              <a:lnSpc>
                <a:spcPct val="130000"/>
              </a:lnSpc>
              <a:buFont typeface="Arial" charset="0"/>
              <a:buChar char="•"/>
            </a:pPr>
            <a:endParaRPr lang="ar-EG" sz="2800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  <a:p>
            <a:pPr marL="342900" indent="-342900" algn="r" rtl="1">
              <a:lnSpc>
                <a:spcPct val="130000"/>
              </a:lnSpc>
              <a:buFont typeface="Arial" charset="0"/>
              <a:buChar char="•"/>
            </a:pPr>
            <a:r>
              <a:rPr lang="ar-EG" sz="2800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الخلاصة 	     أخبرهم بما أخبرتهم به	</a:t>
            </a:r>
            <a:endParaRPr lang="en-US" sz="2800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pic>
        <p:nvPicPr>
          <p:cNvPr id="16392" name="Picture 8" descr="Depositphotos_16886343_m.jpg"/>
          <p:cNvPicPr>
            <a:picLocks noChangeAspect="1"/>
          </p:cNvPicPr>
          <p:nvPr/>
        </p:nvPicPr>
        <p:blipFill>
          <a:blip r:embed="rId5"/>
          <a:srcRect l="1697" t="78952" r="88605" b="11301"/>
          <a:stretch>
            <a:fillRect/>
          </a:stretch>
        </p:blipFill>
        <p:spPr bwMode="auto">
          <a:xfrm>
            <a:off x="6588225" y="4989272"/>
            <a:ext cx="1869976" cy="1868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TTM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>
              <a:defRPr/>
            </a:pPr>
            <a:r>
              <a:rPr lang="en-US"/>
              <a:t>TTM 2</a:t>
            </a:r>
            <a:endParaRPr lang="da-DK" dirty="0"/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6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10"/>
          <p:cNvSpPr txBox="1">
            <a:spLocks noChangeArrowheads="1"/>
          </p:cNvSpPr>
          <p:nvPr/>
        </p:nvSpPr>
        <p:spPr bwMode="auto">
          <a:xfrm>
            <a:off x="7110449" y="2040257"/>
            <a:ext cx="11047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EG" sz="3200" b="1" dirty="0">
                <a:latin typeface="Calibri" pitchFamily="34" charset="0"/>
              </a:rPr>
              <a:t>مقدمة:</a:t>
            </a:r>
            <a:endParaRPr lang="en-US" sz="3200" b="1" dirty="0">
              <a:latin typeface="Calibri" pitchFamily="34" charset="0"/>
            </a:endParaRPr>
          </a:p>
        </p:txBody>
      </p:sp>
      <p:sp>
        <p:nvSpPr>
          <p:cNvPr id="18439" name="Rectangle 9"/>
          <p:cNvSpPr>
            <a:spLocks noChangeArrowheads="1"/>
          </p:cNvSpPr>
          <p:nvPr/>
        </p:nvSpPr>
        <p:spPr bwMode="auto">
          <a:xfrm>
            <a:off x="1187450" y="2708275"/>
            <a:ext cx="69135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r" rtl="1">
              <a:buFont typeface="Arial" charset="0"/>
              <a:buChar char="•"/>
            </a:pPr>
            <a:r>
              <a:rPr lang="ar-EG" sz="3200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لا بد من إثارة انتباه واهتمام المشاركين لديك، منذ اللحظات الأولى من المقدمة.</a:t>
            </a:r>
            <a:endParaRPr lang="en-US" sz="3200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pic>
        <p:nvPicPr>
          <p:cNvPr id="18440" name="Picture 13" descr="Depositphotos_20182707_m.jpg"/>
          <p:cNvPicPr>
            <a:picLocks noChangeAspect="1"/>
          </p:cNvPicPr>
          <p:nvPr/>
        </p:nvPicPr>
        <p:blipFill>
          <a:blip r:embed="rId5"/>
          <a:srcRect l="3410" t="21931" r="79047" b="60280"/>
          <a:stretch>
            <a:fillRect/>
          </a:stretch>
        </p:blipFill>
        <p:spPr bwMode="auto">
          <a:xfrm>
            <a:off x="5580112" y="4019550"/>
            <a:ext cx="230505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el 1"/>
          <p:cNvSpPr txBox="1">
            <a:spLocks/>
          </p:cNvSpPr>
          <p:nvPr/>
        </p:nvSpPr>
        <p:spPr bwMode="auto">
          <a:xfrm>
            <a:off x="685800" y="333375"/>
            <a:ext cx="777240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ar-EG" sz="4000" b="1" kern="1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تنظيم العرض التقديمي</a:t>
            </a:r>
            <a:endParaRPr lang="en-US" sz="40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>
              <a:defRPr/>
            </a:pPr>
            <a:r>
              <a:rPr lang="en-US"/>
              <a:t>TTM 2</a:t>
            </a:r>
            <a:endParaRPr lang="da-DK" dirty="0"/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5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05" y="4427538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xtBox 10"/>
          <p:cNvSpPr txBox="1">
            <a:spLocks noChangeArrowheads="1"/>
          </p:cNvSpPr>
          <p:nvPr/>
        </p:nvSpPr>
        <p:spPr bwMode="auto">
          <a:xfrm>
            <a:off x="6815458" y="1857305"/>
            <a:ext cx="14045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EG" sz="3200" b="1" dirty="0">
                <a:latin typeface="Calibri" pitchFamily="34" charset="0"/>
              </a:rPr>
              <a:t>المقدمة: </a:t>
            </a:r>
            <a:endParaRPr lang="en-US" sz="3200" b="1" dirty="0">
              <a:latin typeface="Calibri" pitchFamily="34" charset="0"/>
            </a:endParaRPr>
          </a:p>
        </p:txBody>
      </p:sp>
      <p:sp>
        <p:nvSpPr>
          <p:cNvPr id="20488" name="Rectangle 9"/>
          <p:cNvSpPr>
            <a:spLocks noChangeArrowheads="1"/>
          </p:cNvSpPr>
          <p:nvPr/>
        </p:nvSpPr>
        <p:spPr bwMode="auto">
          <a:xfrm>
            <a:off x="442525" y="2433033"/>
            <a:ext cx="777748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r" rtl="1">
              <a:buFont typeface="Arial" charset="0"/>
              <a:buChar char="•"/>
            </a:pPr>
            <a:r>
              <a:rPr lang="ar-EG" sz="3200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من المفيد ربط موضوعك ببعض الموضوعات الإخبارية أو مجال من مجالات المعرفة العامة أو أدوات مساعدة بصرية.</a:t>
            </a:r>
            <a:endParaRPr lang="en-US" sz="3200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506817" y="3759174"/>
            <a:ext cx="5241896" cy="2597176"/>
            <a:chOff x="482629" y="3674673"/>
            <a:chExt cx="5241896" cy="2597176"/>
          </a:xfrm>
        </p:grpSpPr>
        <p:pic>
          <p:nvPicPr>
            <p:cNvPr id="20481" name="Picture 6" descr="Depositphotos_16886343_m.jpg"/>
            <p:cNvPicPr>
              <a:picLocks noChangeAspect="1"/>
            </p:cNvPicPr>
            <p:nvPr/>
          </p:nvPicPr>
          <p:blipFill>
            <a:blip r:embed="rId5"/>
            <a:srcRect l="41216" t="78708" r="50056" b="11789"/>
            <a:stretch>
              <a:fillRect/>
            </a:stretch>
          </p:blipFill>
          <p:spPr bwMode="auto">
            <a:xfrm rot="1041557">
              <a:off x="482629" y="4345590"/>
              <a:ext cx="1665287" cy="180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9" name="Picture 2" descr="Depositphotos_18422243_m.jpg"/>
            <p:cNvPicPr>
              <a:picLocks noChangeAspect="1"/>
            </p:cNvPicPr>
            <p:nvPr/>
          </p:nvPicPr>
          <p:blipFill>
            <a:blip r:embed="rId6"/>
            <a:srcRect l="1750" t="25586" r="74129" b="51019"/>
            <a:stretch>
              <a:fillRect/>
            </a:stretch>
          </p:blipFill>
          <p:spPr bwMode="auto">
            <a:xfrm>
              <a:off x="3419475" y="4036649"/>
              <a:ext cx="2305050" cy="223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0" name="Picture 4" descr="Depositphotos_18422243_m.jpg"/>
            <p:cNvPicPr>
              <a:picLocks noChangeAspect="1"/>
            </p:cNvPicPr>
            <p:nvPr/>
          </p:nvPicPr>
          <p:blipFill>
            <a:blip r:embed="rId6"/>
            <a:srcRect l="26556" t="1949" r="50298" b="74657"/>
            <a:stretch>
              <a:fillRect/>
            </a:stretch>
          </p:blipFill>
          <p:spPr bwMode="auto">
            <a:xfrm rot="-1373916">
              <a:off x="1869059" y="3674673"/>
              <a:ext cx="1587500" cy="160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Titel 1"/>
          <p:cNvSpPr txBox="1">
            <a:spLocks/>
          </p:cNvSpPr>
          <p:nvPr/>
        </p:nvSpPr>
        <p:spPr bwMode="auto">
          <a:xfrm>
            <a:off x="685800" y="333375"/>
            <a:ext cx="777240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ar-EG" sz="4000" b="1" kern="1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تنظيم العرض التقديمي</a:t>
            </a:r>
            <a:endParaRPr lang="en-US" sz="40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>
              <a:defRPr/>
            </a:pPr>
            <a:r>
              <a:rPr lang="en-US"/>
              <a:t>TTM 2</a:t>
            </a:r>
            <a:endParaRPr lang="da-DK" dirty="0"/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2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7817" y="4427538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Box 10"/>
          <p:cNvSpPr txBox="1">
            <a:spLocks noChangeArrowheads="1"/>
          </p:cNvSpPr>
          <p:nvPr/>
        </p:nvSpPr>
        <p:spPr bwMode="auto">
          <a:xfrm>
            <a:off x="6095321" y="1588144"/>
            <a:ext cx="23759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EG" sz="3200" b="1" dirty="0">
                <a:latin typeface="Calibri" pitchFamily="34" charset="0"/>
              </a:rPr>
              <a:t>الهيكل الأساسي:</a:t>
            </a:r>
            <a:endParaRPr lang="en-US" sz="3200" b="1" dirty="0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8707" y="2026421"/>
            <a:ext cx="7849493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3200" dirty="0">
                <a:solidFill>
                  <a:srgbClr val="000000"/>
                </a:solidFill>
                <a:latin typeface="Calibri (body)"/>
                <a:cs typeface="Calibri (body)"/>
              </a:rPr>
              <a:t>يجب أن يتم تطويره في خطوات واضحة ومنطقية؛ خطوة بخطوة.</a:t>
            </a:r>
          </a:p>
          <a:p>
            <a:pPr marL="342900" indent="-342900" algn="r" rtl="1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3200" dirty="0">
                <a:solidFill>
                  <a:srgbClr val="000000"/>
                </a:solidFill>
                <a:latin typeface="Calibri (body)"/>
              </a:rPr>
              <a:t>وضح موضوعك بالأمثلة سواء كانت شفهية أو بصرية.</a:t>
            </a:r>
            <a:endParaRPr lang="en-US" sz="3200" dirty="0">
              <a:solidFill>
                <a:srgbClr val="FF0000"/>
              </a:solidFill>
              <a:latin typeface="Comic Sans MS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718317" y="3910374"/>
            <a:ext cx="4752975" cy="2441575"/>
            <a:chOff x="467544" y="3591755"/>
            <a:chExt cx="4752975" cy="2441575"/>
          </a:xfrm>
        </p:grpSpPr>
        <p:pic>
          <p:nvPicPr>
            <p:cNvPr id="22536" name="Picture 2" descr="Depositphotos_20182707_m.jpg"/>
            <p:cNvPicPr>
              <a:picLocks noChangeAspect="1"/>
            </p:cNvPicPr>
            <p:nvPr/>
          </p:nvPicPr>
          <p:blipFill>
            <a:blip r:embed="rId5"/>
            <a:srcRect l="60469" t="3412" r="22476" b="79044"/>
            <a:stretch>
              <a:fillRect/>
            </a:stretch>
          </p:blipFill>
          <p:spPr bwMode="auto">
            <a:xfrm>
              <a:off x="2915469" y="3663193"/>
              <a:ext cx="2305050" cy="2370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7" name="Picture 4" descr="Depositphotos_20182707_m.jpg"/>
            <p:cNvPicPr>
              <a:picLocks noChangeAspect="1"/>
            </p:cNvPicPr>
            <p:nvPr/>
          </p:nvPicPr>
          <p:blipFill>
            <a:blip r:embed="rId5"/>
            <a:srcRect l="3543" t="78952" r="79237" b="3082"/>
            <a:stretch>
              <a:fillRect/>
            </a:stretch>
          </p:blipFill>
          <p:spPr bwMode="auto">
            <a:xfrm>
              <a:off x="467544" y="3591755"/>
              <a:ext cx="2333625" cy="2433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Titel 1"/>
          <p:cNvSpPr txBox="1">
            <a:spLocks/>
          </p:cNvSpPr>
          <p:nvPr/>
        </p:nvSpPr>
        <p:spPr bwMode="auto">
          <a:xfrm>
            <a:off x="685800" y="333375"/>
            <a:ext cx="777240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ar-EG" sz="4000" b="1" kern="1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تنظيم العرض التقديمي</a:t>
            </a:r>
            <a:endParaRPr lang="en-US" sz="40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>
              <a:defRPr/>
            </a:pPr>
            <a:r>
              <a:rPr lang="en-US"/>
              <a:t>TTM 2</a:t>
            </a:r>
            <a:endParaRPr lang="da-DK" dirty="0"/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1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948" y="4461900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TextBox 10"/>
          <p:cNvSpPr txBox="1">
            <a:spLocks noChangeArrowheads="1"/>
          </p:cNvSpPr>
          <p:nvPr/>
        </p:nvSpPr>
        <p:spPr bwMode="auto">
          <a:xfrm>
            <a:off x="4804761" y="1613911"/>
            <a:ext cx="23759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EG" sz="3200" b="1" dirty="0">
                <a:latin typeface="Calibri" pitchFamily="34" charset="0"/>
              </a:rPr>
              <a:t>الهيكل الأساسي:</a:t>
            </a:r>
            <a:endParaRPr lang="en-US" sz="3200" b="1" dirty="0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2135" y="2141811"/>
            <a:ext cx="6913563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r" rtl="1">
              <a:lnSpc>
                <a:spcPct val="130000"/>
              </a:lnSpc>
              <a:buFont typeface="Arial" charset="0"/>
              <a:buChar char="•"/>
            </a:pPr>
            <a:r>
              <a:rPr lang="ar-EG" sz="3200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ضع خبرات المشاركين لديك في الحسبان واعمل على ربطها بأمور مالوفة.</a:t>
            </a:r>
          </a:p>
          <a:p>
            <a:pPr marL="342900" indent="-342900" algn="r" rtl="1">
              <a:lnSpc>
                <a:spcPct val="130000"/>
              </a:lnSpc>
              <a:buFont typeface="Arial" charset="0"/>
              <a:buChar char="•"/>
            </a:pPr>
            <a:r>
              <a:rPr lang="ar-EG" sz="3200" dirty="0">
                <a:solidFill>
                  <a:srgbClr val="000000"/>
                </a:solidFill>
                <a:latin typeface="Calibri (body)"/>
              </a:rPr>
              <a:t>استعن بالمرح «بشكل منضبط» واعمل بأريحية.</a:t>
            </a:r>
            <a:endParaRPr lang="en-US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80732" y="2913062"/>
            <a:ext cx="1843088" cy="3944938"/>
            <a:chOff x="6870567" y="2918208"/>
            <a:chExt cx="1843088" cy="3944938"/>
          </a:xfrm>
        </p:grpSpPr>
        <p:pic>
          <p:nvPicPr>
            <p:cNvPr id="24577" name="Picture 6" descr="Depositphotos_6184262_m.jpg"/>
            <p:cNvPicPr>
              <a:picLocks noChangeAspect="1"/>
            </p:cNvPicPr>
            <p:nvPr/>
          </p:nvPicPr>
          <p:blipFill>
            <a:blip r:embed="rId5"/>
            <a:srcRect l="25095" t="64819" r="59312" b="1797"/>
            <a:stretch>
              <a:fillRect/>
            </a:stretch>
          </p:blipFill>
          <p:spPr bwMode="auto">
            <a:xfrm>
              <a:off x="6870567" y="2918208"/>
              <a:ext cx="1843088" cy="394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5" name="TextBox 7"/>
            <p:cNvSpPr txBox="1">
              <a:spLocks noChangeArrowheads="1"/>
            </p:cNvSpPr>
            <p:nvPr/>
          </p:nvSpPr>
          <p:spPr bwMode="auto">
            <a:xfrm rot="710014">
              <a:off x="7257348" y="3164390"/>
              <a:ext cx="106952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ar-EG" sz="2800" dirty="0">
                  <a:latin typeface="Calibri" pitchFamily="34" charset="0"/>
                </a:rPr>
                <a:t>اضحك!</a:t>
              </a:r>
              <a:endParaRPr lang="en-US" sz="2400" dirty="0">
                <a:latin typeface="Calibri" pitchFamily="34" charset="0"/>
              </a:endParaRPr>
            </a:p>
          </p:txBody>
        </p:sp>
      </p:grpSp>
      <p:sp>
        <p:nvSpPr>
          <p:cNvPr id="12" name="Titel 1"/>
          <p:cNvSpPr txBox="1">
            <a:spLocks/>
          </p:cNvSpPr>
          <p:nvPr/>
        </p:nvSpPr>
        <p:spPr bwMode="auto">
          <a:xfrm>
            <a:off x="685800" y="333375"/>
            <a:ext cx="777240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ar-EG" sz="4000" b="1" kern="1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تنظيم العرض التقديمي</a:t>
            </a:r>
            <a:endParaRPr lang="en-US" sz="40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>
              <a:defRPr/>
            </a:pPr>
            <a:r>
              <a:rPr lang="en-US"/>
              <a:t>TTM 2</a:t>
            </a:r>
            <a:endParaRPr lang="da-DK" dirty="0"/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6628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27538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Box 10"/>
          <p:cNvSpPr txBox="1">
            <a:spLocks noChangeArrowheads="1"/>
          </p:cNvSpPr>
          <p:nvPr/>
        </p:nvSpPr>
        <p:spPr bwMode="auto">
          <a:xfrm>
            <a:off x="4442369" y="1712406"/>
            <a:ext cx="24769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EG" sz="3200" b="1" dirty="0">
                <a:latin typeface="Calibri" pitchFamily="34" charset="0"/>
              </a:rPr>
              <a:t>الخلاصة/الموجز:</a:t>
            </a:r>
            <a:endParaRPr lang="en-US" sz="3200" b="1" dirty="0">
              <a:latin typeface="Calibri" pitchFamily="34" charset="0"/>
            </a:endParaRPr>
          </a:p>
        </p:txBody>
      </p:sp>
      <p:sp>
        <p:nvSpPr>
          <p:cNvPr id="26631" name="Rectangle 9"/>
          <p:cNvSpPr>
            <a:spLocks noChangeArrowheads="1"/>
          </p:cNvSpPr>
          <p:nvPr/>
        </p:nvSpPr>
        <p:spPr bwMode="auto">
          <a:xfrm>
            <a:off x="280218" y="2560457"/>
            <a:ext cx="6661126" cy="201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r" rtl="1">
              <a:lnSpc>
                <a:spcPct val="130000"/>
              </a:lnSpc>
              <a:buFont typeface="Arial" charset="0"/>
              <a:buChar char="•"/>
            </a:pPr>
            <a:r>
              <a:rPr lang="ar-EG" sz="3200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هذه هي فرصتك الأخيرة لتحقيق أهدافك المحددة كما أنها تعد ممارسة جيدة ليعرف المشاركين أنك على وشك الانتهاء.</a:t>
            </a:r>
            <a:endParaRPr lang="en-US" sz="3200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pic>
        <p:nvPicPr>
          <p:cNvPr id="26632" name="Picture 7" descr="Depositphotos_23121570_m.jpg"/>
          <p:cNvPicPr>
            <a:picLocks noChangeAspect="1"/>
          </p:cNvPicPr>
          <p:nvPr/>
        </p:nvPicPr>
        <p:blipFill>
          <a:blip r:embed="rId5"/>
          <a:srcRect l="69717" t="1949" r="15654" b="66373"/>
          <a:stretch>
            <a:fillRect/>
          </a:stretch>
        </p:blipFill>
        <p:spPr bwMode="auto">
          <a:xfrm>
            <a:off x="6941344" y="2132856"/>
            <a:ext cx="217646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el 1"/>
          <p:cNvSpPr txBox="1">
            <a:spLocks/>
          </p:cNvSpPr>
          <p:nvPr/>
        </p:nvSpPr>
        <p:spPr bwMode="auto">
          <a:xfrm>
            <a:off x="685800" y="333375"/>
            <a:ext cx="777240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ar-EG" sz="4000" b="1" kern="1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تنظيم العرض التقديمي</a:t>
            </a:r>
            <a:endParaRPr lang="en-US" sz="40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162718" y="246243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ar-EG" sz="40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خطة الجلسة، توصيل المعلومة، التقييم</a:t>
            </a:r>
            <a:endParaRPr lang="en-US" sz="40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>
              <a:defRPr/>
            </a:pPr>
            <a:r>
              <a:rPr lang="en-US"/>
              <a:t>TTM 2</a:t>
            </a:r>
            <a:endParaRPr lang="da-DK" dirty="0"/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678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TextBox 10"/>
          <p:cNvSpPr txBox="1">
            <a:spLocks noChangeArrowheads="1"/>
          </p:cNvSpPr>
          <p:nvPr/>
        </p:nvSpPr>
        <p:spPr bwMode="auto">
          <a:xfrm>
            <a:off x="1345473" y="1701225"/>
            <a:ext cx="49584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ar-EG" sz="32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وينبغي أن يتوفر في الخلاصة الآتي:</a:t>
            </a:r>
            <a:endParaRPr lang="en-US" sz="32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7423" y="2325013"/>
            <a:ext cx="5880136" cy="3293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r" rtl="1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tabLst>
                <a:tab pos="346075" algn="l"/>
              </a:tabLst>
              <a:defRPr/>
            </a:pPr>
            <a:r>
              <a:rPr lang="ar-EG" sz="3200" dirty="0">
                <a:solidFill>
                  <a:srgbClr val="000000"/>
                </a:solidFill>
                <a:latin typeface="Calibri (body)"/>
                <a:cs typeface="+mj-cs"/>
              </a:rPr>
              <a:t>عدم الإسراع فيها.</a:t>
            </a:r>
          </a:p>
          <a:p>
            <a:pPr marL="342900" indent="-342900" algn="r" rtl="1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tabLst>
                <a:tab pos="346075" algn="l"/>
              </a:tabLst>
              <a:defRPr/>
            </a:pPr>
            <a:r>
              <a:rPr lang="ar-EG" sz="3200" dirty="0">
                <a:solidFill>
                  <a:srgbClr val="000000"/>
                </a:solidFill>
                <a:latin typeface="Calibri (body)"/>
                <a:cs typeface="+mj-cs"/>
              </a:rPr>
              <a:t>إعادة التأكيد على النقاط الأساسية بجلستك.</a:t>
            </a:r>
          </a:p>
          <a:p>
            <a:pPr marL="342900" indent="-342900" algn="r" rtl="1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tabLst>
                <a:tab pos="346075" algn="l"/>
              </a:tabLst>
              <a:defRPr/>
            </a:pPr>
            <a:r>
              <a:rPr lang="ar-EG" sz="3200" dirty="0">
                <a:solidFill>
                  <a:srgbClr val="000000"/>
                </a:solidFill>
                <a:latin typeface="Calibri (body)"/>
                <a:cs typeface="+mj-cs"/>
              </a:rPr>
              <a:t>تحديد الإجراء اللازم.</a:t>
            </a:r>
          </a:p>
          <a:p>
            <a:pPr marL="342900" indent="-342900" algn="r" rtl="1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tabLst>
                <a:tab pos="346075" algn="l"/>
              </a:tabLst>
              <a:defRPr/>
            </a:pPr>
            <a:r>
              <a:rPr lang="ar-EG" sz="3200" dirty="0">
                <a:solidFill>
                  <a:srgbClr val="000000"/>
                </a:solidFill>
                <a:latin typeface="Calibri (body)"/>
                <a:cs typeface="+mj-cs"/>
              </a:rPr>
              <a:t>السعي نحو الالتزام.</a:t>
            </a:r>
          </a:p>
          <a:p>
            <a:pPr marL="342900" indent="-342900" algn="r" rtl="1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tabLst>
                <a:tab pos="346075" algn="l"/>
              </a:tabLst>
              <a:defRPr/>
            </a:pPr>
            <a:r>
              <a:rPr lang="ar-EG" sz="3200" dirty="0">
                <a:solidFill>
                  <a:srgbClr val="000000"/>
                </a:solidFill>
                <a:latin typeface="Calibri (body)"/>
                <a:cs typeface="+mj-cs"/>
              </a:rPr>
              <a:t>شكر المشاركين.</a:t>
            </a:r>
            <a:endParaRPr lang="en-US" sz="3200" dirty="0">
              <a:solidFill>
                <a:srgbClr val="FF0000"/>
              </a:solidFill>
              <a:latin typeface="Comic Sans MS" charset="0"/>
              <a:cs typeface="+mj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230144" y="2286000"/>
            <a:ext cx="2759075" cy="4467225"/>
            <a:chOff x="180975" y="2346325"/>
            <a:chExt cx="2759075" cy="4467225"/>
          </a:xfrm>
        </p:grpSpPr>
        <p:pic>
          <p:nvPicPr>
            <p:cNvPr id="28673" name="Picture 4" descr="Depositphotos_23121570_m.jpg"/>
            <p:cNvPicPr>
              <a:picLocks noChangeAspect="1"/>
            </p:cNvPicPr>
            <p:nvPr/>
          </p:nvPicPr>
          <p:blipFill>
            <a:blip r:embed="rId5"/>
            <a:srcRect l="64740" t="70618" r="23685"/>
            <a:stretch>
              <a:fillRect/>
            </a:stretch>
          </p:blipFill>
          <p:spPr bwMode="auto">
            <a:xfrm>
              <a:off x="1547813" y="3281363"/>
              <a:ext cx="1392237" cy="3532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74" name="Picture 6" descr="1016309_10152953085425136_1288813447_n.jpg"/>
            <p:cNvPicPr>
              <a:picLocks noChangeAspect="1"/>
            </p:cNvPicPr>
            <p:nvPr/>
          </p:nvPicPr>
          <p:blipFill>
            <a:blip r:embed="rId6"/>
            <a:srcRect l="3838" t="10036" r="51140" b="63480"/>
            <a:stretch>
              <a:fillRect/>
            </a:stretch>
          </p:blipFill>
          <p:spPr bwMode="auto">
            <a:xfrm>
              <a:off x="180975" y="2346325"/>
              <a:ext cx="1655763" cy="152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2" name="TextBox 8"/>
            <p:cNvSpPr txBox="1">
              <a:spLocks noChangeArrowheads="1"/>
            </p:cNvSpPr>
            <p:nvPr/>
          </p:nvSpPr>
          <p:spPr bwMode="auto">
            <a:xfrm>
              <a:off x="495239" y="2778125"/>
              <a:ext cx="98135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ar-EG" sz="2200" dirty="0">
                  <a:solidFill>
                    <a:schemeClr val="bg1"/>
                  </a:solidFill>
                  <a:latin typeface="Calibri" pitchFamily="34" charset="0"/>
                </a:rPr>
                <a:t>شكرًا لكم</a:t>
              </a:r>
              <a:endParaRPr lang="en-US" sz="22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TTM 2</a:t>
            </a:r>
            <a:endParaRPr lang="da-DK" dirty="0"/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4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2909093"/>
            <a:ext cx="7772400" cy="1470025"/>
          </a:xfrm>
        </p:spPr>
        <p:txBody>
          <a:bodyPr/>
          <a:lstStyle/>
          <a:p>
            <a:r>
              <a:rPr lang="ar-EG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شكراً لكم</a:t>
            </a:r>
            <a:endParaRPr lang="en-US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2734095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1B15C5BD9153742B791B116A87FAC5C" ma:contentTypeVersion="2" ma:contentTypeDescription="Opret et nyt dokument." ma:contentTypeScope="" ma:versionID="7e0ee5062c12844de568f05de75c7e80">
  <xsd:schema xmlns:xsd="http://www.w3.org/2001/XMLSchema" xmlns:xs="http://www.w3.org/2001/XMLSchema" xmlns:p="http://schemas.microsoft.com/office/2006/metadata/properties" xmlns:ns3="4b071fe7-6e4f-4851-954b-ed0a7bb357bb" targetNamespace="http://schemas.microsoft.com/office/2006/metadata/properties" ma:root="true" ma:fieldsID="e8f1b7460f84584ecc82ea4ca035679b" ns3:_="">
    <xsd:import namespace="4b071fe7-6e4f-4851-954b-ed0a7bb357b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071fe7-6e4f-4851-954b-ed0a7bb357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B2AB0A6-3957-4E78-ADA0-23DC4A375F74}">
  <ds:schemaRefs>
    <ds:schemaRef ds:uri="http://schemas.microsoft.com/office/2006/documentManagement/types"/>
    <ds:schemaRef ds:uri="http://purl.org/dc/elements/1.1/"/>
    <ds:schemaRef ds:uri="4b071fe7-6e4f-4851-954b-ed0a7bb357bb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E0E99D3-7B91-4E76-A539-3135E5FD9C3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F3095F-7227-4281-B39F-D51577F047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071fe7-6e4f-4851-954b-ed0a7bb357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777</TotalTime>
  <Words>225</Words>
  <Application>Microsoft Office PowerPoint</Application>
  <PresentationFormat>Skærmshow (4:3)</PresentationFormat>
  <Paragraphs>52</Paragraphs>
  <Slides>9</Slides>
  <Notes>8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Calibri</vt:lpstr>
      <vt:lpstr>Calibri (body)</vt:lpstr>
      <vt:lpstr>Comic Sans MS</vt:lpstr>
      <vt:lpstr>Kontortema</vt:lpstr>
      <vt:lpstr>PowerPoint-præsentation</vt:lpstr>
      <vt:lpstr>تنظيم العرض التقديمي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خطة الجلسة، توصيل المعلومة، التقييم</vt:lpstr>
      <vt:lpstr>شكراً لكم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clevertouch</cp:lastModifiedBy>
  <cp:revision>87</cp:revision>
  <cp:lastPrinted>2014-04-28T08:49:51Z</cp:lastPrinted>
  <dcterms:created xsi:type="dcterms:W3CDTF">2013-06-20T07:36:43Z</dcterms:created>
  <dcterms:modified xsi:type="dcterms:W3CDTF">2022-04-07T08:41:31Z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0x010100D1B15C5BD9153742B791B116A87FAC5C</vt:lpwstr>
  </property>
  <property fmtid="{D5CDD505-2E9C-101B-9397-08002B2CF9AE}" pid="3" name="Order">
    <vt:r8>11800</vt:r8>
  </property>
</Properties>
</file>