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14"/>
  </p:notesMasterIdLst>
  <p:handoutMasterIdLst>
    <p:handoutMasterId r:id="rId15"/>
  </p:handoutMasterIdLst>
  <p:sldIdLst>
    <p:sldId id="262" r:id="rId5"/>
    <p:sldId id="269" r:id="rId6"/>
    <p:sldId id="265" r:id="rId7"/>
    <p:sldId id="274" r:id="rId8"/>
    <p:sldId id="275" r:id="rId9"/>
    <p:sldId id="276" r:id="rId10"/>
    <p:sldId id="277" r:id="rId11"/>
    <p:sldId id="278" r:id="rId12"/>
    <p:sldId id="267" r:id="rId13"/>
  </p:sldIdLst>
  <p:sldSz cx="9144000" cy="6858000" type="screen4x3"/>
  <p:notesSz cx="6735763" cy="9866313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DE910EB-0136-4331-884C-69798CDA94BB}" type="datetimeFigureOut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0AD2131-B83C-4A4B-A587-B97D1692F25C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218517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D8ED41F-B2AE-4B7F-B2B3-5948B8BD393F}" type="datetimeFigureOut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a-DK" noProof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noProof="0"/>
              <a:t>Klik for at redigere typografi i masteren</a:t>
            </a:r>
          </a:p>
          <a:p>
            <a:pPr lvl="1"/>
            <a:r>
              <a:rPr lang="da-DK" noProof="0"/>
              <a:t>Andet niveau</a:t>
            </a:r>
          </a:p>
          <a:p>
            <a:pPr lvl="2"/>
            <a:r>
              <a:rPr lang="da-DK" noProof="0"/>
              <a:t>Tredje niveau</a:t>
            </a:r>
          </a:p>
          <a:p>
            <a:pPr lvl="3"/>
            <a:r>
              <a:rPr lang="da-DK" noProof="0"/>
              <a:t>Fjerde niveau</a:t>
            </a:r>
          </a:p>
          <a:p>
            <a:pPr lvl="4"/>
            <a:r>
              <a:rPr lang="da-DK" noProof="0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34E1BAC-700A-4E10-827A-9E46442AC2E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864655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741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BDBB1FE-238E-405A-92D9-76D2AB695777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9459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3C4E735-7C5F-4545-97FC-FEED1BBEB2EB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a-D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1507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58DE880-D307-44C1-84C2-EFC6DF38A221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da-D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3555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D253F2-659D-4EC1-B4D3-4A84ED0CDCF5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da-D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5603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E14F1D8-3D3A-4809-B263-B3EF3331DC51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da-DK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765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A125CE3-CEC5-4E7F-9E48-2B2F10F3993A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da-DK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9699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1C2DAA1-AB69-4750-9927-5E13432BD268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33458-CF11-41C6-9C17-D4F45B5FC33E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60542-9B71-4556-ADC7-8A44A5AF55D4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24398-0EA9-436E-B3FF-E2D58FC23AC0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E72CC-04C7-4FA0-81E3-AB17E1ACF36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EB86B-487A-4298-BAF3-9E4D57C61CC6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A05D3-A7CB-4DE2-BA6B-19CB0141631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13EE6-0BAC-4CCD-8055-FC41CF50DE87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7D613-9941-4EA7-989B-55B419D39A3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3843A-08D5-4C09-9BB1-01C22BB9CD67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16471-C121-4E3F-BB36-393C0C3196BC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BF65B-C857-4739-B9B9-E73F24122113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65B3C-1863-40E5-8094-359E847A6153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30313-3785-4E84-9245-FEB51CF38EE7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6C828-B39F-4B1A-9865-7031EB53188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1C1B8-ADD1-405B-AE86-E68C81F33070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003A9-5C85-44C7-8893-6512BEC217AC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4B509-DF8B-4845-A569-D52424579689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4571B-73F3-4F17-8621-DC1631DC67BC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A13CB-E044-4FEE-8C63-D4C48BEBD38E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A2E38-1AD4-4BB3-80D8-8EDEB65C68D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2020F-314B-4847-9E98-BEC91DE794BB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E5618-46B3-4A86-9D92-389C5590027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titeltypografi i masteren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43E2710-C3FD-4E66-9E6F-1588891E7C79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8F2D7C-DC03-4A0E-B245-4C0CFFD4A732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2" r:id="rId2"/>
    <p:sldLayoutId id="2147483741" r:id="rId3"/>
    <p:sldLayoutId id="2147483740" r:id="rId4"/>
    <p:sldLayoutId id="2147483739" r:id="rId5"/>
    <p:sldLayoutId id="2147483738" r:id="rId6"/>
    <p:sldLayoutId id="2147483737" r:id="rId7"/>
    <p:sldLayoutId id="2147483736" r:id="rId8"/>
    <p:sldLayoutId id="2147483735" r:id="rId9"/>
    <p:sldLayoutId id="2147483734" r:id="rId10"/>
    <p:sldLayoutId id="2147483733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7772400" cy="2087562"/>
          </a:xfrm>
        </p:spPr>
        <p:txBody>
          <a:bodyPr/>
          <a:lstStyle/>
          <a:p>
            <a:r>
              <a:rPr lang="da-DK" dirty="0">
                <a:latin typeface="Arial Black" pitchFamily="34" charset="0"/>
              </a:rPr>
              <a:t>Organising </a:t>
            </a:r>
            <a:r>
              <a:rPr lang="da-DK" dirty="0" err="1">
                <a:latin typeface="Arial Black" pitchFamily="34" charset="0"/>
              </a:rPr>
              <a:t>Your</a:t>
            </a:r>
            <a:r>
              <a:rPr lang="da-DK" dirty="0">
                <a:latin typeface="Arial Black" pitchFamily="34" charset="0"/>
              </a:rPr>
              <a:t> Presentation</a:t>
            </a:r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pic>
        <p:nvPicPr>
          <p:cNvPr id="15364" name="Billed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Billede 6" descr="ULS-logo_roed_blad_kor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ladsholder til sidefod 3"/>
          <p:cNvSpPr txBox="1">
            <a:spLocks/>
          </p:cNvSpPr>
          <p:nvPr/>
        </p:nvSpPr>
        <p:spPr>
          <a:xfrm>
            <a:off x="6068888" y="637624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a-DK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>
                <a:latin typeface="Arial Narrow" panose="020B0606020202030204" pitchFamily="34" charset="0"/>
              </a:rPr>
              <a:t>PPT 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Organizing Your </a:t>
            </a:r>
            <a:b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Presentation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8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Box 2"/>
          <p:cNvSpPr txBox="1">
            <a:spLocks noChangeArrowheads="1"/>
          </p:cNvSpPr>
          <p:nvPr/>
        </p:nvSpPr>
        <p:spPr bwMode="auto">
          <a:xfrm>
            <a:off x="1187624" y="1700213"/>
            <a:ext cx="24561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latin typeface="Arial Narrow" panose="020B0606020202030204" pitchFamily="34" charset="0"/>
              </a:rPr>
              <a:t>Session outline:</a:t>
            </a:r>
          </a:p>
        </p:txBody>
      </p:sp>
      <p:sp>
        <p:nvSpPr>
          <p:cNvPr id="16391" name="Rectangle 4"/>
          <p:cNvSpPr>
            <a:spLocks noChangeArrowheads="1"/>
          </p:cNvSpPr>
          <p:nvPr/>
        </p:nvSpPr>
        <p:spPr bwMode="auto">
          <a:xfrm>
            <a:off x="1187450" y="2276475"/>
            <a:ext cx="6826805" cy="235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800100" lvl="1" indent="-342900">
              <a:lnSpc>
                <a:spcPct val="130000"/>
              </a:lnSpc>
              <a:buFont typeface="Arial"/>
              <a:buChar char="•"/>
            </a:pPr>
            <a:r>
              <a:rPr lang="en-US" sz="2400" dirty="0">
                <a:latin typeface="Arial Narrow" panose="020B0606020202030204" pitchFamily="34" charset="0"/>
              </a:rPr>
              <a:t>Introduction	Tell them what the aim/objective of</a:t>
            </a:r>
            <a:br>
              <a:rPr lang="en-US" sz="2400" dirty="0">
                <a:latin typeface="Arial Narrow" panose="020B0606020202030204" pitchFamily="34" charset="0"/>
              </a:rPr>
            </a:br>
            <a:r>
              <a:rPr lang="en-US" sz="2400" dirty="0">
                <a:latin typeface="Arial Narrow" panose="020B0606020202030204" pitchFamily="34" charset="0"/>
              </a:rPr>
              <a:t>			the session is</a:t>
            </a:r>
          </a:p>
          <a:p>
            <a:pPr marL="800100" lvl="1" indent="-342900">
              <a:lnSpc>
                <a:spcPct val="130000"/>
              </a:lnSpc>
              <a:buFont typeface="Arial"/>
              <a:buChar char="•"/>
            </a:pPr>
            <a:r>
              <a:rPr lang="en-US" sz="2400" dirty="0">
                <a:latin typeface="Arial Narrow" panose="020B0606020202030204" pitchFamily="34" charset="0"/>
              </a:rPr>
              <a:t>Main Body	Tell them</a:t>
            </a:r>
          </a:p>
          <a:p>
            <a:pPr marL="800100" lvl="1" indent="-342900">
              <a:lnSpc>
                <a:spcPct val="130000"/>
              </a:lnSpc>
              <a:buFont typeface="Arial"/>
              <a:buChar char="•"/>
            </a:pPr>
            <a:r>
              <a:rPr lang="en-US" sz="2400" dirty="0">
                <a:latin typeface="Arial Narrow" panose="020B0606020202030204" pitchFamily="34" charset="0"/>
              </a:rPr>
              <a:t>Conclusion	Tell them what you have told them</a:t>
            </a:r>
          </a:p>
          <a:p>
            <a:pPr marL="342900" indent="-342900">
              <a:buFont typeface="Arial" charset="0"/>
              <a:buChar char="•"/>
            </a:pPr>
            <a:endParaRPr lang="en-US" sz="2200" dirty="0">
              <a:solidFill>
                <a:srgbClr val="000000"/>
              </a:solidFill>
              <a:latin typeface="Calibri (body)"/>
              <a:ea typeface="Calibri (body)"/>
              <a:cs typeface="Calibri (body)"/>
            </a:endParaRPr>
          </a:p>
        </p:txBody>
      </p:sp>
      <p:pic>
        <p:nvPicPr>
          <p:cNvPr id="16392" name="Picture 8" descr="Depositphotos_16886343_m.jpg"/>
          <p:cNvPicPr>
            <a:picLocks noChangeAspect="1"/>
          </p:cNvPicPr>
          <p:nvPr/>
        </p:nvPicPr>
        <p:blipFill>
          <a:blip r:embed="rId5"/>
          <a:srcRect l="1697" t="78952" r="88605" b="11301"/>
          <a:stretch>
            <a:fillRect/>
          </a:stretch>
        </p:blipFill>
        <p:spPr bwMode="auto">
          <a:xfrm>
            <a:off x="6011863" y="4149725"/>
            <a:ext cx="2376487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Organizing Your </a:t>
            </a:r>
            <a:b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Presentation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436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Box 10"/>
          <p:cNvSpPr txBox="1">
            <a:spLocks noChangeArrowheads="1"/>
          </p:cNvSpPr>
          <p:nvPr/>
        </p:nvSpPr>
        <p:spPr bwMode="auto">
          <a:xfrm>
            <a:off x="1547813" y="1700213"/>
            <a:ext cx="19960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latin typeface="Arial Narrow" panose="020B0606020202030204" pitchFamily="34" charset="0"/>
              </a:rPr>
              <a:t>Introduction:</a:t>
            </a:r>
          </a:p>
        </p:txBody>
      </p:sp>
      <p:sp>
        <p:nvSpPr>
          <p:cNvPr id="18439" name="Rectangle 9"/>
          <p:cNvSpPr>
            <a:spLocks noChangeArrowheads="1"/>
          </p:cNvSpPr>
          <p:nvPr/>
        </p:nvSpPr>
        <p:spPr bwMode="auto">
          <a:xfrm>
            <a:off x="1187450" y="2708275"/>
            <a:ext cx="691356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>
              <a:buFont typeface="Arial"/>
              <a:buChar char="•"/>
            </a:pPr>
            <a:r>
              <a:rPr lang="en-US" sz="2400" dirty="0">
                <a:latin typeface="Arial Narrow" panose="020B0606020202030204" pitchFamily="34" charset="0"/>
              </a:rPr>
              <a:t>The attention and interest of your participants must be grasped and aroused in the opening moments of the introduction</a:t>
            </a:r>
          </a:p>
        </p:txBody>
      </p:sp>
      <p:pic>
        <p:nvPicPr>
          <p:cNvPr id="18440" name="Picture 13" descr="Depositphotos_20182707_m.jpg"/>
          <p:cNvPicPr>
            <a:picLocks noChangeAspect="1"/>
          </p:cNvPicPr>
          <p:nvPr/>
        </p:nvPicPr>
        <p:blipFill>
          <a:blip r:embed="rId5"/>
          <a:srcRect l="3410" t="21931" r="79047" b="60280"/>
          <a:stretch>
            <a:fillRect/>
          </a:stretch>
        </p:blipFill>
        <p:spPr bwMode="auto">
          <a:xfrm>
            <a:off x="6011863" y="4005263"/>
            <a:ext cx="2305050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6" descr="Depositphotos_16886343_m.jpg"/>
          <p:cNvPicPr>
            <a:picLocks noChangeAspect="1"/>
          </p:cNvPicPr>
          <p:nvPr/>
        </p:nvPicPr>
        <p:blipFill>
          <a:blip r:embed="rId3"/>
          <a:srcRect l="41216" t="78708" r="50056" b="11789"/>
          <a:stretch>
            <a:fillRect/>
          </a:stretch>
        </p:blipFill>
        <p:spPr bwMode="auto">
          <a:xfrm rot="1041557">
            <a:off x="2897188" y="4425950"/>
            <a:ext cx="1665287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Organizing Your </a:t>
            </a:r>
            <a:b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Presentation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485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Billede 11" descr="ULS-logo_roed_blad_kor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TextBox 10"/>
          <p:cNvSpPr txBox="1">
            <a:spLocks noChangeArrowheads="1"/>
          </p:cNvSpPr>
          <p:nvPr/>
        </p:nvSpPr>
        <p:spPr bwMode="auto">
          <a:xfrm>
            <a:off x="1547813" y="1897668"/>
            <a:ext cx="19960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latin typeface="Arial Narrow" panose="020B0606020202030204" pitchFamily="34" charset="0"/>
              </a:rPr>
              <a:t>Introduction:</a:t>
            </a:r>
          </a:p>
        </p:txBody>
      </p:sp>
      <p:sp>
        <p:nvSpPr>
          <p:cNvPr id="20488" name="Rectangle 9"/>
          <p:cNvSpPr>
            <a:spLocks noChangeArrowheads="1"/>
          </p:cNvSpPr>
          <p:nvPr/>
        </p:nvSpPr>
        <p:spPr bwMode="auto">
          <a:xfrm>
            <a:off x="1043608" y="2708275"/>
            <a:ext cx="691356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>
              <a:buFont typeface="Arial"/>
              <a:buChar char="•"/>
            </a:pPr>
            <a:r>
              <a:rPr lang="en-US" sz="2400" dirty="0">
                <a:latin typeface="Arial Narrow" panose="020B0606020202030204" pitchFamily="34" charset="0"/>
              </a:rPr>
              <a:t>It is useful to relate your subject to some items of topical news, area of general knowledge or a visual aid</a:t>
            </a:r>
          </a:p>
        </p:txBody>
      </p:sp>
      <p:pic>
        <p:nvPicPr>
          <p:cNvPr id="20489" name="Picture 2" descr="Depositphotos_18422243_m.jpg"/>
          <p:cNvPicPr>
            <a:picLocks noChangeAspect="1"/>
          </p:cNvPicPr>
          <p:nvPr/>
        </p:nvPicPr>
        <p:blipFill>
          <a:blip r:embed="rId6"/>
          <a:srcRect l="1750" t="25586" r="74129" b="51019"/>
          <a:stretch>
            <a:fillRect/>
          </a:stretch>
        </p:blipFill>
        <p:spPr bwMode="auto">
          <a:xfrm>
            <a:off x="6011863" y="4005263"/>
            <a:ext cx="2305050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4" descr="Depositphotos_18422243_m.jpg"/>
          <p:cNvPicPr>
            <a:picLocks noChangeAspect="1"/>
          </p:cNvPicPr>
          <p:nvPr/>
        </p:nvPicPr>
        <p:blipFill>
          <a:blip r:embed="rId6"/>
          <a:srcRect l="26556" t="1949" r="50298" b="74657"/>
          <a:stretch>
            <a:fillRect/>
          </a:stretch>
        </p:blipFill>
        <p:spPr bwMode="auto">
          <a:xfrm rot="-1373916">
            <a:off x="4389438" y="3675063"/>
            <a:ext cx="15875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Organizing Your </a:t>
            </a:r>
            <a:b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Presentation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532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Box 10"/>
          <p:cNvSpPr txBox="1">
            <a:spLocks noChangeArrowheads="1"/>
          </p:cNvSpPr>
          <p:nvPr/>
        </p:nvSpPr>
        <p:spPr bwMode="auto">
          <a:xfrm>
            <a:off x="1547813" y="1700213"/>
            <a:ext cx="173637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latin typeface="Arial Narrow" panose="020B0606020202030204" pitchFamily="34" charset="0"/>
              </a:rPr>
              <a:t>Main body:</a:t>
            </a:r>
          </a:p>
        </p:txBody>
      </p:sp>
      <p:sp>
        <p:nvSpPr>
          <p:cNvPr id="10" name="Rectangle 9"/>
          <p:cNvSpPr/>
          <p:nvPr/>
        </p:nvSpPr>
        <p:spPr>
          <a:xfrm>
            <a:off x="1187450" y="2276475"/>
            <a:ext cx="6913563" cy="18315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lvl="1" indent="-342900">
              <a:lnSpc>
                <a:spcPct val="130000"/>
              </a:lnSpc>
              <a:buFont typeface="Arial"/>
              <a:buChar char="•"/>
              <a:defRPr/>
            </a:pPr>
            <a:r>
              <a:rPr lang="en-US" sz="2400" dirty="0">
                <a:latin typeface="Arial Narrow" panose="020B0606020202030204" pitchFamily="34" charset="0"/>
              </a:rPr>
              <a:t>It should progress in clear, logical steps from one step to the next, and</a:t>
            </a:r>
          </a:p>
          <a:p>
            <a:pPr marL="800100" lvl="1" indent="-342900">
              <a:lnSpc>
                <a:spcPct val="130000"/>
              </a:lnSpc>
              <a:buFont typeface="Arial"/>
              <a:buChar char="•"/>
              <a:defRPr/>
            </a:pPr>
            <a:r>
              <a:rPr lang="en-US" sz="2400" dirty="0">
                <a:latin typeface="Arial Narrow" panose="020B0606020202030204" pitchFamily="34" charset="0"/>
              </a:rPr>
              <a:t>Illustrate your subject with examples, verbal or visual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solidFill>
                <a:srgbClr val="FF0000"/>
              </a:solidFill>
              <a:latin typeface="Comic Sans MS" charset="0"/>
            </a:endParaRPr>
          </a:p>
        </p:txBody>
      </p:sp>
      <p:pic>
        <p:nvPicPr>
          <p:cNvPr id="22536" name="Picture 2" descr="Depositphotos_20182707_m.jpg"/>
          <p:cNvPicPr>
            <a:picLocks noChangeAspect="1"/>
          </p:cNvPicPr>
          <p:nvPr/>
        </p:nvPicPr>
        <p:blipFill>
          <a:blip r:embed="rId5"/>
          <a:srcRect l="60469" t="3412" r="22476" b="79044"/>
          <a:stretch>
            <a:fillRect/>
          </a:stretch>
        </p:blipFill>
        <p:spPr bwMode="auto">
          <a:xfrm>
            <a:off x="6011863" y="4005263"/>
            <a:ext cx="2305050" cy="237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4" descr="Depositphotos_20182707_m.jpg"/>
          <p:cNvPicPr>
            <a:picLocks noChangeAspect="1"/>
          </p:cNvPicPr>
          <p:nvPr/>
        </p:nvPicPr>
        <p:blipFill>
          <a:blip r:embed="rId5"/>
          <a:srcRect l="3543" t="78952" r="79237" b="3082"/>
          <a:stretch>
            <a:fillRect/>
          </a:stretch>
        </p:blipFill>
        <p:spPr bwMode="auto">
          <a:xfrm>
            <a:off x="3563938" y="3933825"/>
            <a:ext cx="2333625" cy="243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6" descr="Depositphotos_6184262_m.jpg"/>
          <p:cNvPicPr>
            <a:picLocks noChangeAspect="1"/>
          </p:cNvPicPr>
          <p:nvPr/>
        </p:nvPicPr>
        <p:blipFill>
          <a:blip r:embed="rId3"/>
          <a:srcRect l="25095" t="64819" r="59312" b="1797"/>
          <a:stretch>
            <a:fillRect/>
          </a:stretch>
        </p:blipFill>
        <p:spPr bwMode="auto">
          <a:xfrm>
            <a:off x="6804025" y="2565400"/>
            <a:ext cx="1843088" cy="394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Organizing Your </a:t>
            </a:r>
            <a:b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Presentation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581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Billede 11" descr="ULS-logo_roed_blad_kor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TextBox 10"/>
          <p:cNvSpPr txBox="1">
            <a:spLocks noChangeArrowheads="1"/>
          </p:cNvSpPr>
          <p:nvPr/>
        </p:nvSpPr>
        <p:spPr bwMode="auto">
          <a:xfrm>
            <a:off x="1547813" y="1700213"/>
            <a:ext cx="173637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latin typeface="Arial Narrow" panose="020B0606020202030204" pitchFamily="34" charset="0"/>
              </a:rPr>
              <a:t>Main body:</a:t>
            </a:r>
          </a:p>
        </p:txBody>
      </p:sp>
      <p:sp>
        <p:nvSpPr>
          <p:cNvPr id="10" name="Rectangle 9"/>
          <p:cNvSpPr/>
          <p:nvPr/>
        </p:nvSpPr>
        <p:spPr>
          <a:xfrm>
            <a:off x="1187450" y="2276475"/>
            <a:ext cx="6913563" cy="18315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lvl="1" indent="-342900">
              <a:lnSpc>
                <a:spcPct val="130000"/>
              </a:lnSpc>
              <a:buFont typeface="Arial"/>
              <a:buChar char="•"/>
              <a:defRPr/>
            </a:pPr>
            <a:r>
              <a:rPr lang="en-US" sz="2400" dirty="0">
                <a:latin typeface="Arial Narrow" panose="020B0606020202030204" pitchFamily="34" charset="0"/>
              </a:rPr>
              <a:t>Take into account the experiences of your participants and relate to familiar things, and</a:t>
            </a:r>
          </a:p>
          <a:p>
            <a:pPr marL="800100" lvl="1" indent="-342900">
              <a:lnSpc>
                <a:spcPct val="130000"/>
              </a:lnSpc>
              <a:buFont typeface="Arial"/>
              <a:buChar char="•"/>
              <a:defRPr/>
            </a:pPr>
            <a:r>
              <a:rPr lang="en-US" sz="2400" dirty="0">
                <a:latin typeface="Arial Narrow" panose="020B0606020202030204" pitchFamily="34" charset="0"/>
              </a:rPr>
              <a:t>Use controlled humor and keep relaxed</a:t>
            </a:r>
            <a:endParaRPr lang="en-US" sz="2400" dirty="0">
              <a:solidFill>
                <a:srgbClr val="000000"/>
              </a:solidFill>
              <a:latin typeface="Arial Narrow" panose="020B0606020202030204" pitchFamily="34" charset="0"/>
              <a:ea typeface="Calibri (body)"/>
              <a:cs typeface="Calibri (body)"/>
            </a:endParaRPr>
          </a:p>
          <a:p>
            <a:pPr marL="342900" indent="-342900">
              <a:lnSpc>
                <a:spcPct val="80000"/>
              </a:lnSpc>
            </a:pPr>
            <a:endParaRPr lang="en-US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4585" name="TextBox 7"/>
          <p:cNvSpPr txBox="1">
            <a:spLocks noChangeArrowheads="1"/>
          </p:cNvSpPr>
          <p:nvPr/>
        </p:nvSpPr>
        <p:spPr bwMode="auto">
          <a:xfrm rot="710014">
            <a:off x="7134225" y="2820988"/>
            <a:ext cx="11541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Calibri" pitchFamily="34" charset="0"/>
              </a:rPr>
              <a:t>Laugh</a:t>
            </a:r>
            <a:r>
              <a:rPr lang="en-US" sz="2400">
                <a:latin typeface="Calibri" pitchFamily="34" charset="0"/>
              </a:rPr>
              <a:t>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Organizing Your </a:t>
            </a:r>
            <a:b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Presentation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6628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TextBox 10"/>
          <p:cNvSpPr txBox="1">
            <a:spLocks noChangeArrowheads="1"/>
          </p:cNvSpPr>
          <p:nvPr/>
        </p:nvSpPr>
        <p:spPr bwMode="auto">
          <a:xfrm>
            <a:off x="1619672" y="1700213"/>
            <a:ext cx="190629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latin typeface="Arial Narrow" panose="020B0606020202030204" pitchFamily="34" charset="0"/>
              </a:rPr>
              <a:t>Conclusion:</a:t>
            </a:r>
          </a:p>
        </p:txBody>
      </p:sp>
      <p:sp>
        <p:nvSpPr>
          <p:cNvPr id="26631" name="Rectangle 9"/>
          <p:cNvSpPr>
            <a:spLocks noChangeArrowheads="1"/>
          </p:cNvSpPr>
          <p:nvPr/>
        </p:nvSpPr>
        <p:spPr bwMode="auto">
          <a:xfrm>
            <a:off x="1235756" y="2420938"/>
            <a:ext cx="4897438" cy="1961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>
              <a:lnSpc>
                <a:spcPct val="130000"/>
              </a:lnSpc>
              <a:buFont typeface="Arial"/>
              <a:buChar char="•"/>
              <a:defRPr/>
            </a:pPr>
            <a:r>
              <a:rPr lang="en-US" sz="2400" dirty="0">
                <a:latin typeface="Arial Narrow" panose="020B0606020202030204" pitchFamily="34" charset="0"/>
              </a:rPr>
              <a:t>This is your last opportunity to achieve your objectives and it is good practice to let the participants know that you are about to sum up</a:t>
            </a:r>
          </a:p>
        </p:txBody>
      </p:sp>
      <p:pic>
        <p:nvPicPr>
          <p:cNvPr id="26632" name="Picture 7" descr="Depositphotos_23121570_m.jpg"/>
          <p:cNvPicPr>
            <a:picLocks noChangeAspect="1"/>
          </p:cNvPicPr>
          <p:nvPr/>
        </p:nvPicPr>
        <p:blipFill>
          <a:blip r:embed="rId5"/>
          <a:srcRect l="69717" t="1949" r="15654" b="66373"/>
          <a:stretch>
            <a:fillRect/>
          </a:stretch>
        </p:blipFill>
        <p:spPr bwMode="auto">
          <a:xfrm>
            <a:off x="6300788" y="1700213"/>
            <a:ext cx="2176462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4" descr="Depositphotos_23121570_m.jpg"/>
          <p:cNvPicPr>
            <a:picLocks noChangeAspect="1"/>
          </p:cNvPicPr>
          <p:nvPr/>
        </p:nvPicPr>
        <p:blipFill>
          <a:blip r:embed="rId3"/>
          <a:srcRect l="64740" t="70618" r="23685"/>
          <a:stretch>
            <a:fillRect/>
          </a:stretch>
        </p:blipFill>
        <p:spPr bwMode="auto">
          <a:xfrm>
            <a:off x="6875463" y="3068638"/>
            <a:ext cx="1392237" cy="353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6" descr="1016309_10152953085425136_1288813447_n.jpg"/>
          <p:cNvPicPr>
            <a:picLocks noChangeAspect="1"/>
          </p:cNvPicPr>
          <p:nvPr/>
        </p:nvPicPr>
        <p:blipFill>
          <a:blip r:embed="rId4"/>
          <a:srcRect l="3838" t="10036" r="51140" b="63480"/>
          <a:stretch>
            <a:fillRect/>
          </a:stretch>
        </p:blipFill>
        <p:spPr bwMode="auto">
          <a:xfrm>
            <a:off x="5508625" y="2133600"/>
            <a:ext cx="1655763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Lesson Planning, Delivery, </a:t>
            </a:r>
            <a:b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and Assessment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8678" name="Billed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Billede 11" descr="ULS-logo_roed_blad_kort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36513" y="4591447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0" name="TextBox 10"/>
          <p:cNvSpPr txBox="1">
            <a:spLocks noChangeArrowheads="1"/>
          </p:cNvSpPr>
          <p:nvPr/>
        </p:nvSpPr>
        <p:spPr bwMode="auto">
          <a:xfrm>
            <a:off x="1547813" y="1700213"/>
            <a:ext cx="32383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The summary should:</a:t>
            </a:r>
          </a:p>
        </p:txBody>
      </p:sp>
      <p:sp>
        <p:nvSpPr>
          <p:cNvPr id="3" name="Rectangle 2"/>
          <p:cNvSpPr/>
          <p:nvPr/>
        </p:nvSpPr>
        <p:spPr>
          <a:xfrm>
            <a:off x="1258888" y="2349500"/>
            <a:ext cx="4007828" cy="33055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00100" lvl="1" indent="-342900">
              <a:lnSpc>
                <a:spcPct val="130000"/>
              </a:lnSpc>
              <a:buFont typeface="Arial"/>
              <a:buChar char="•"/>
              <a:tabLst>
                <a:tab pos="346075" algn="l"/>
              </a:tabLst>
              <a:defRPr/>
            </a:pPr>
            <a:r>
              <a:rPr lang="en-US" sz="2400" dirty="0">
                <a:latin typeface="Arial Narrow" panose="020B0606020202030204" pitchFamily="34" charset="0"/>
              </a:rPr>
              <a:t>Not be rushed</a:t>
            </a:r>
          </a:p>
          <a:p>
            <a:pPr marL="800100" lvl="1" indent="-342900">
              <a:lnSpc>
                <a:spcPct val="130000"/>
              </a:lnSpc>
              <a:buFont typeface="Arial"/>
              <a:buChar char="•"/>
              <a:tabLst>
                <a:tab pos="346075" algn="l"/>
              </a:tabLst>
              <a:defRPr/>
            </a:pPr>
            <a:r>
              <a:rPr lang="en-US" sz="2400" dirty="0">
                <a:latin typeface="Arial Narrow" panose="020B0606020202030204" pitchFamily="34" charset="0"/>
              </a:rPr>
              <a:t>Restate the main points of </a:t>
            </a:r>
            <a:br>
              <a:rPr lang="en-US" sz="2400" dirty="0">
                <a:latin typeface="Arial Narrow" panose="020B0606020202030204" pitchFamily="34" charset="0"/>
              </a:rPr>
            </a:br>
            <a:r>
              <a:rPr lang="en-US" sz="2400" dirty="0">
                <a:latin typeface="Arial Narrow" panose="020B0606020202030204" pitchFamily="34" charset="0"/>
              </a:rPr>
              <a:t>your session</a:t>
            </a:r>
          </a:p>
          <a:p>
            <a:pPr marL="800100" lvl="1" indent="-342900">
              <a:lnSpc>
                <a:spcPct val="130000"/>
              </a:lnSpc>
              <a:buFont typeface="Arial"/>
              <a:buChar char="•"/>
              <a:tabLst>
                <a:tab pos="346075" algn="l"/>
              </a:tabLst>
              <a:defRPr/>
            </a:pPr>
            <a:r>
              <a:rPr lang="en-US" sz="2400" dirty="0">
                <a:latin typeface="Arial Narrow" panose="020B0606020202030204" pitchFamily="34" charset="0"/>
              </a:rPr>
              <a:t>State the action required</a:t>
            </a:r>
          </a:p>
          <a:p>
            <a:pPr marL="800100" lvl="1" indent="-342900">
              <a:lnSpc>
                <a:spcPct val="130000"/>
              </a:lnSpc>
              <a:buFont typeface="Arial"/>
              <a:buChar char="•"/>
              <a:tabLst>
                <a:tab pos="346075" algn="l"/>
              </a:tabLst>
              <a:defRPr/>
            </a:pPr>
            <a:r>
              <a:rPr lang="en-US" sz="2400" dirty="0">
                <a:latin typeface="Arial Narrow" panose="020B0606020202030204" pitchFamily="34" charset="0"/>
              </a:rPr>
              <a:t>Seek commitment</a:t>
            </a:r>
          </a:p>
          <a:p>
            <a:pPr marL="800100" lvl="1" indent="-342900">
              <a:lnSpc>
                <a:spcPct val="130000"/>
              </a:lnSpc>
              <a:buFont typeface="Arial"/>
              <a:buChar char="•"/>
              <a:tabLst>
                <a:tab pos="346075" algn="l"/>
              </a:tabLst>
              <a:defRPr/>
            </a:pPr>
            <a:r>
              <a:rPr lang="en-US" sz="2400" dirty="0">
                <a:latin typeface="Arial Narrow" panose="020B0606020202030204" pitchFamily="34" charset="0"/>
              </a:rPr>
              <a:t>Thank your participants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charset="0"/>
              <a:buChar char="ü"/>
              <a:tabLst>
                <a:tab pos="346075" algn="l"/>
              </a:tabLst>
              <a:defRPr/>
            </a:pPr>
            <a:endParaRPr lang="en-US" sz="2400" b="1" dirty="0">
              <a:solidFill>
                <a:srgbClr val="FF0000"/>
              </a:solidFill>
              <a:latin typeface="Comic Sans MS" charset="0"/>
              <a:cs typeface="Courier New" charset="0"/>
            </a:endParaRPr>
          </a:p>
        </p:txBody>
      </p:sp>
      <p:sp>
        <p:nvSpPr>
          <p:cNvPr id="28682" name="TextBox 8"/>
          <p:cNvSpPr txBox="1">
            <a:spLocks noChangeArrowheads="1"/>
          </p:cNvSpPr>
          <p:nvPr/>
        </p:nvSpPr>
        <p:spPr bwMode="auto">
          <a:xfrm>
            <a:off x="5651500" y="2565400"/>
            <a:ext cx="14636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solidFill>
                  <a:schemeClr val="bg1"/>
                </a:solidFill>
                <a:latin typeface="Calibri" pitchFamily="34" charset="0"/>
              </a:rPr>
              <a:t>Thank you!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>
                <a:latin typeface="Arial Black" pitchFamily="34" charset="0"/>
              </a:rPr>
              <a:t>Thanks</a:t>
            </a:r>
            <a:r>
              <a:rPr lang="da-DK" dirty="0">
                <a:latin typeface="Arial Black" pitchFamily="34" charset="0"/>
              </a:rPr>
              <a:t> for </a:t>
            </a:r>
            <a:r>
              <a:rPr lang="da-DK" dirty="0" err="1">
                <a:latin typeface="Arial Black" pitchFamily="34" charset="0"/>
              </a:rPr>
              <a:t>your</a:t>
            </a:r>
            <a:r>
              <a:rPr lang="da-DK" dirty="0">
                <a:latin typeface="Arial Black" pitchFamily="34" charset="0"/>
              </a:rPr>
              <a:t> time</a:t>
            </a:r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pic>
        <p:nvPicPr>
          <p:cNvPr id="30723" name="Billed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Billede 6" descr="ULS-logo_roed_blad_kor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1B15C5BD9153742B791B116A87FAC5C" ma:contentTypeVersion="2" ma:contentTypeDescription="Opret et nyt dokument." ma:contentTypeScope="" ma:versionID="7e0ee5062c12844de568f05de75c7e80">
  <xsd:schema xmlns:xsd="http://www.w3.org/2001/XMLSchema" xmlns:xs="http://www.w3.org/2001/XMLSchema" xmlns:p="http://schemas.microsoft.com/office/2006/metadata/properties" xmlns:ns3="4b071fe7-6e4f-4851-954b-ed0a7bb357bb" targetNamespace="http://schemas.microsoft.com/office/2006/metadata/properties" ma:root="true" ma:fieldsID="e8f1b7460f84584ecc82ea4ca035679b" ns3:_="">
    <xsd:import namespace="4b071fe7-6e4f-4851-954b-ed0a7bb357b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071fe7-6e4f-4851-954b-ed0a7bb357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16510D6-92EA-489B-9C0E-5F2EC92F71A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B3F4111-2EDC-41A1-93FA-CF9A9E40667C}">
  <ds:schemaRefs>
    <ds:schemaRef ds:uri="http://schemas.microsoft.com/office/2006/documentManagement/types"/>
    <ds:schemaRef ds:uri="4b071fe7-6e4f-4851-954b-ed0a7bb357bb"/>
    <ds:schemaRef ds:uri="http://purl.org/dc/dcmitype/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BF21830B-C909-455D-AEBA-8344967DD3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071fe7-6e4f-4851-954b-ed0a7bb357b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759</TotalTime>
  <Words>254</Words>
  <Application>Microsoft Office PowerPoint</Application>
  <PresentationFormat>Skærmshow (4:3)</PresentationFormat>
  <Paragraphs>50</Paragraphs>
  <Slides>9</Slides>
  <Notes>7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7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9</vt:i4>
      </vt:variant>
    </vt:vector>
  </HeadingPairs>
  <TitlesOfParts>
    <vt:vector size="17" baseType="lpstr">
      <vt:lpstr>Arial</vt:lpstr>
      <vt:lpstr>Arial Black</vt:lpstr>
      <vt:lpstr>Arial Narrow</vt:lpstr>
      <vt:lpstr>Calibri</vt:lpstr>
      <vt:lpstr>Calibri (body)</vt:lpstr>
      <vt:lpstr>Comic Sans MS</vt:lpstr>
      <vt:lpstr>Wingdings</vt:lpstr>
      <vt:lpstr>Kontortema</vt:lpstr>
      <vt:lpstr>Organising Your Presentation</vt:lpstr>
      <vt:lpstr>Organizing Your  Presentation</vt:lpstr>
      <vt:lpstr>Organizing Your  Presentation</vt:lpstr>
      <vt:lpstr>Organizing Your  Presentation</vt:lpstr>
      <vt:lpstr>Organizing Your  Presentation</vt:lpstr>
      <vt:lpstr>Organizing Your  Presentation</vt:lpstr>
      <vt:lpstr>Organizing Your  Presentation</vt:lpstr>
      <vt:lpstr>Lesson Planning, Delivery,  and Assessment</vt:lpstr>
      <vt:lpstr>Thanks for your time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Katrine Dichmann Christophersen</dc:creator>
  <cp:lastModifiedBy>clevertouch</cp:lastModifiedBy>
  <cp:revision>77</cp:revision>
  <dcterms:created xsi:type="dcterms:W3CDTF">2013-06-20T07:36:43Z</dcterms:created>
  <dcterms:modified xsi:type="dcterms:W3CDTF">2022-04-07T08:39:52Z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0x010100D1B15C5BD9153742B791B116A87FAC5C</vt:lpwstr>
  </property>
  <property fmtid="{D5CDD505-2E9C-101B-9397-08002B2CF9AE}" pid="3" name="EntityNameForeign">
    <vt:lpwstr>DL_Activities</vt:lpwstr>
  </property>
  <property fmtid="{D5CDD505-2E9C-101B-9397-08002B2CF9AE}" pid="4" name="EntityId">
    <vt:lpwstr>3200</vt:lpwstr>
  </property>
  <property fmtid="{D5CDD505-2E9C-101B-9397-08002B2CF9AE}" pid="5" name="DocumentName">
    <vt:lpwstr>http://modus/Operations/14-0418PDocs/15-0249/PPT 2 Organising your persentations revised.pptx</vt:lpwstr>
  </property>
  <property fmtid="{D5CDD505-2E9C-101B-9397-08002B2CF9AE}" pid="6" name="Order">
    <vt:r8>7800</vt:r8>
  </property>
</Properties>
</file>